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48" r:id="rId5"/>
  </p:sldMasterIdLst>
  <p:notesMasterIdLst>
    <p:notesMasterId r:id="rId21"/>
  </p:notesMasterIdLst>
  <p:sldIdLst>
    <p:sldId id="277" r:id="rId6"/>
    <p:sldId id="267" r:id="rId7"/>
    <p:sldId id="257" r:id="rId8"/>
    <p:sldId id="259" r:id="rId9"/>
    <p:sldId id="275" r:id="rId10"/>
    <p:sldId id="262" r:id="rId11"/>
    <p:sldId id="268" r:id="rId12"/>
    <p:sldId id="274" r:id="rId13"/>
    <p:sldId id="272" r:id="rId14"/>
    <p:sldId id="261" r:id="rId15"/>
    <p:sldId id="265" r:id="rId16"/>
    <p:sldId id="271" r:id="rId17"/>
    <p:sldId id="270" r:id="rId18"/>
    <p:sldId id="276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1BE"/>
    <a:srgbClr val="F18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3A318-66D4-479C-BC6F-E9DFD30D3244}" v="1067" dt="2024-03-12T14:12:45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70460" autoAdjust="0"/>
  </p:normalViewPr>
  <p:slideViewPr>
    <p:cSldViewPr snapToGrid="0" snapToObjects="1">
      <p:cViewPr varScale="1">
        <p:scale>
          <a:sx n="74" d="100"/>
          <a:sy n="74" d="100"/>
        </p:scale>
        <p:origin x="1764" y="54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Fritz (Svensk Simidrott)" userId="52fc2f64-6d14-4a0e-a6d4-71322a8ec742" providerId="ADAL" clId="{5FC3A318-66D4-479C-BC6F-E9DFD30D3244}"/>
    <pc:docChg chg="undo custSel addSld delSld modSld sldOrd">
      <pc:chgData name="Emil Fritz (Svensk Simidrott)" userId="52fc2f64-6d14-4a0e-a6d4-71322a8ec742" providerId="ADAL" clId="{5FC3A318-66D4-479C-BC6F-E9DFD30D3244}" dt="2024-03-12T17:14:20.033" v="2922" actId="20577"/>
      <pc:docMkLst>
        <pc:docMk/>
      </pc:docMkLst>
      <pc:sldChg chg="delSp modSp add del mod modNotesTx">
        <pc:chgData name="Emil Fritz (Svensk Simidrott)" userId="52fc2f64-6d14-4a0e-a6d4-71322a8ec742" providerId="ADAL" clId="{5FC3A318-66D4-479C-BC6F-E9DFD30D3244}" dt="2024-03-12T17:14:09.210" v="2921" actId="20577"/>
        <pc:sldMkLst>
          <pc:docMk/>
          <pc:sldMk cId="0" sldId="257"/>
        </pc:sldMkLst>
        <pc:spChg chg="mod">
          <ac:chgData name="Emil Fritz (Svensk Simidrott)" userId="52fc2f64-6d14-4a0e-a6d4-71322a8ec742" providerId="ADAL" clId="{5FC3A318-66D4-479C-BC6F-E9DFD30D3244}" dt="2024-03-12T08:20:13.497" v="866" actId="1076"/>
          <ac:spMkLst>
            <pc:docMk/>
            <pc:sldMk cId="0" sldId="257"/>
            <ac:spMk id="2" creationId="{00000000-0000-0000-0000-000000000000}"/>
          </ac:spMkLst>
        </pc:spChg>
        <pc:spChg chg="del">
          <ac:chgData name="Emil Fritz (Svensk Simidrott)" userId="52fc2f64-6d14-4a0e-a6d4-71322a8ec742" providerId="ADAL" clId="{5FC3A318-66D4-479C-BC6F-E9DFD30D3244}" dt="2024-03-12T08:20:35.639" v="878" actId="478"/>
          <ac:spMkLst>
            <pc:docMk/>
            <pc:sldMk cId="0" sldId="257"/>
            <ac:spMk id="7" creationId="{00000000-0000-0000-0000-000000000000}"/>
          </ac:spMkLst>
        </pc:spChg>
        <pc:spChg chg="mod">
          <ac:chgData name="Emil Fritz (Svensk Simidrott)" userId="52fc2f64-6d14-4a0e-a6d4-71322a8ec742" providerId="ADAL" clId="{5FC3A318-66D4-479C-BC6F-E9DFD30D3244}" dt="2024-03-12T08:20:50.776" v="882" actId="207"/>
          <ac:spMkLst>
            <pc:docMk/>
            <pc:sldMk cId="0" sldId="257"/>
            <ac:spMk id="8" creationId="{00000000-0000-0000-0000-000000000000}"/>
          </ac:spMkLst>
        </pc:spChg>
        <pc:spChg chg="mod">
          <ac:chgData name="Emil Fritz (Svensk Simidrott)" userId="52fc2f64-6d14-4a0e-a6d4-71322a8ec742" providerId="ADAL" clId="{5FC3A318-66D4-479C-BC6F-E9DFD30D3244}" dt="2024-03-12T08:20:59.352" v="883" actId="207"/>
          <ac:spMkLst>
            <pc:docMk/>
            <pc:sldMk cId="0" sldId="257"/>
            <ac:spMk id="9" creationId="{00000000-0000-0000-0000-000000000000}"/>
          </ac:spMkLst>
        </pc:spChg>
        <pc:spChg chg="mod">
          <ac:chgData name="Emil Fritz (Svensk Simidrott)" userId="52fc2f64-6d14-4a0e-a6d4-71322a8ec742" providerId="ADAL" clId="{5FC3A318-66D4-479C-BC6F-E9DFD30D3244}" dt="2024-03-12T08:20:59.352" v="883" actId="207"/>
          <ac:spMkLst>
            <pc:docMk/>
            <pc:sldMk cId="0" sldId="257"/>
            <ac:spMk id="10" creationId="{00000000-0000-0000-0000-000000000000}"/>
          </ac:spMkLst>
        </pc:spChg>
        <pc:spChg chg="mod">
          <ac:chgData name="Emil Fritz (Svensk Simidrott)" userId="52fc2f64-6d14-4a0e-a6d4-71322a8ec742" providerId="ADAL" clId="{5FC3A318-66D4-479C-BC6F-E9DFD30D3244}" dt="2024-03-12T08:21:47.136" v="933" actId="1076"/>
          <ac:spMkLst>
            <pc:docMk/>
            <pc:sldMk cId="0" sldId="257"/>
            <ac:spMk id="13" creationId="{02F71D40-671A-8F82-F679-804D61D83F68}"/>
          </ac:spMkLst>
        </pc:spChg>
      </pc:sldChg>
      <pc:sldChg chg="addSp modSp mod">
        <pc:chgData name="Emil Fritz (Svensk Simidrott)" userId="52fc2f64-6d14-4a0e-a6d4-71322a8ec742" providerId="ADAL" clId="{5FC3A318-66D4-479C-BC6F-E9DFD30D3244}" dt="2024-03-12T07:16:37.140" v="602" actId="1076"/>
        <pc:sldMkLst>
          <pc:docMk/>
          <pc:sldMk cId="420812435" sldId="259"/>
        </pc:sldMkLst>
        <pc:spChg chg="add mod">
          <ac:chgData name="Emil Fritz (Svensk Simidrott)" userId="52fc2f64-6d14-4a0e-a6d4-71322a8ec742" providerId="ADAL" clId="{5FC3A318-66D4-479C-BC6F-E9DFD30D3244}" dt="2024-03-12T07:16:11.874" v="601" actId="1076"/>
          <ac:spMkLst>
            <pc:docMk/>
            <pc:sldMk cId="420812435" sldId="259"/>
            <ac:spMk id="2" creationId="{72E58439-68A9-6710-72D0-820F720652BE}"/>
          </ac:spMkLst>
        </pc:spChg>
        <pc:spChg chg="add mod">
          <ac:chgData name="Emil Fritz (Svensk Simidrott)" userId="52fc2f64-6d14-4a0e-a6d4-71322a8ec742" providerId="ADAL" clId="{5FC3A318-66D4-479C-BC6F-E9DFD30D3244}" dt="2024-03-12T07:16:37.140" v="602" actId="1076"/>
          <ac:spMkLst>
            <pc:docMk/>
            <pc:sldMk cId="420812435" sldId="259"/>
            <ac:spMk id="4" creationId="{92A7E597-8366-16CA-784B-AFF9FE54F096}"/>
          </ac:spMkLst>
        </pc:spChg>
      </pc:sldChg>
      <pc:sldChg chg="delSp del mod">
        <pc:chgData name="Emil Fritz (Svensk Simidrott)" userId="52fc2f64-6d14-4a0e-a6d4-71322a8ec742" providerId="ADAL" clId="{5FC3A318-66D4-479C-BC6F-E9DFD30D3244}" dt="2024-03-11T09:08:17.162" v="4" actId="47"/>
        <pc:sldMkLst>
          <pc:docMk/>
          <pc:sldMk cId="428388274" sldId="260"/>
        </pc:sldMkLst>
        <pc:spChg chg="del">
          <ac:chgData name="Emil Fritz (Svensk Simidrott)" userId="52fc2f64-6d14-4a0e-a6d4-71322a8ec742" providerId="ADAL" clId="{5FC3A318-66D4-479C-BC6F-E9DFD30D3244}" dt="2024-03-11T09:08:11.743" v="2" actId="21"/>
          <ac:spMkLst>
            <pc:docMk/>
            <pc:sldMk cId="428388274" sldId="260"/>
            <ac:spMk id="2" creationId="{72E58439-68A9-6710-72D0-820F720652BE}"/>
          </ac:spMkLst>
        </pc:spChg>
        <pc:spChg chg="del">
          <ac:chgData name="Emil Fritz (Svensk Simidrott)" userId="52fc2f64-6d14-4a0e-a6d4-71322a8ec742" providerId="ADAL" clId="{5FC3A318-66D4-479C-BC6F-E9DFD30D3244}" dt="2024-03-11T09:08:07.508" v="0" actId="21"/>
          <ac:spMkLst>
            <pc:docMk/>
            <pc:sldMk cId="428388274" sldId="260"/>
            <ac:spMk id="4" creationId="{92A7E597-8366-16CA-784B-AFF9FE54F096}"/>
          </ac:spMkLst>
        </pc:spChg>
      </pc:sldChg>
      <pc:sldChg chg="modSp mod ord">
        <pc:chgData name="Emil Fritz (Svensk Simidrott)" userId="52fc2f64-6d14-4a0e-a6d4-71322a8ec742" providerId="ADAL" clId="{5FC3A318-66D4-479C-BC6F-E9DFD30D3244}" dt="2024-03-12T10:10:52.006" v="937" actId="404"/>
        <pc:sldMkLst>
          <pc:docMk/>
          <pc:sldMk cId="2892775538" sldId="261"/>
        </pc:sldMkLst>
        <pc:spChg chg="mod">
          <ac:chgData name="Emil Fritz (Svensk Simidrott)" userId="52fc2f64-6d14-4a0e-a6d4-71322a8ec742" providerId="ADAL" clId="{5FC3A318-66D4-479C-BC6F-E9DFD30D3244}" dt="2024-03-12T10:10:52.006" v="937" actId="404"/>
          <ac:spMkLst>
            <pc:docMk/>
            <pc:sldMk cId="2892775538" sldId="261"/>
            <ac:spMk id="7" creationId="{00000000-0000-0000-0000-000000000000}"/>
          </ac:spMkLst>
        </pc:spChg>
      </pc:sldChg>
      <pc:sldChg chg="modNotesTx">
        <pc:chgData name="Emil Fritz (Svensk Simidrott)" userId="52fc2f64-6d14-4a0e-a6d4-71322a8ec742" providerId="ADAL" clId="{5FC3A318-66D4-479C-BC6F-E9DFD30D3244}" dt="2024-03-12T17:14:20.033" v="2922" actId="20577"/>
        <pc:sldMkLst>
          <pc:docMk/>
          <pc:sldMk cId="1682584345" sldId="262"/>
        </pc:sldMkLst>
      </pc:sldChg>
      <pc:sldChg chg="delSp modSp add del mod">
        <pc:chgData name="Emil Fritz (Svensk Simidrott)" userId="52fc2f64-6d14-4a0e-a6d4-71322a8ec742" providerId="ADAL" clId="{5FC3A318-66D4-479C-BC6F-E9DFD30D3244}" dt="2024-03-12T07:18:49.112" v="627" actId="47"/>
        <pc:sldMkLst>
          <pc:docMk/>
          <pc:sldMk cId="935186792" sldId="263"/>
        </pc:sldMkLst>
        <pc:spChg chg="del mod">
          <ac:chgData name="Emil Fritz (Svensk Simidrott)" userId="52fc2f64-6d14-4a0e-a6d4-71322a8ec742" providerId="ADAL" clId="{5FC3A318-66D4-479C-BC6F-E9DFD30D3244}" dt="2024-03-12T07:17:59.547" v="613" actId="21"/>
          <ac:spMkLst>
            <pc:docMk/>
            <pc:sldMk cId="935186792" sldId="263"/>
            <ac:spMk id="2" creationId="{E7B71729-79DF-3628-4FC5-F8C1885FBF6E}"/>
          </ac:spMkLst>
        </pc:spChg>
        <pc:spChg chg="del">
          <ac:chgData name="Emil Fritz (Svensk Simidrott)" userId="52fc2f64-6d14-4a0e-a6d4-71322a8ec742" providerId="ADAL" clId="{5FC3A318-66D4-479C-BC6F-E9DFD30D3244}" dt="2024-03-12T07:17:59.547" v="613" actId="21"/>
          <ac:spMkLst>
            <pc:docMk/>
            <pc:sldMk cId="935186792" sldId="263"/>
            <ac:spMk id="4" creationId="{00000000-0000-0000-0000-000000000000}"/>
          </ac:spMkLst>
        </pc:spChg>
        <pc:picChg chg="del">
          <ac:chgData name="Emil Fritz (Svensk Simidrott)" userId="52fc2f64-6d14-4a0e-a6d4-71322a8ec742" providerId="ADAL" clId="{5FC3A318-66D4-479C-BC6F-E9DFD30D3244}" dt="2024-03-12T07:17:59.547" v="613" actId="21"/>
          <ac:picMkLst>
            <pc:docMk/>
            <pc:sldMk cId="935186792" sldId="263"/>
            <ac:picMk id="6" creationId="{009BAE33-D653-2FA4-65FF-952DDAEC700E}"/>
          </ac:picMkLst>
        </pc:picChg>
      </pc:sldChg>
      <pc:sldChg chg="new del">
        <pc:chgData name="Emil Fritz (Svensk Simidrott)" userId="52fc2f64-6d14-4a0e-a6d4-71322a8ec742" providerId="ADAL" clId="{5FC3A318-66D4-479C-BC6F-E9DFD30D3244}" dt="2024-03-11T09:37:42.118" v="9" actId="47"/>
        <pc:sldMkLst>
          <pc:docMk/>
          <pc:sldMk cId="160373595" sldId="264"/>
        </pc:sldMkLst>
      </pc:sldChg>
      <pc:sldChg chg="delSp modSp add del mod ord">
        <pc:chgData name="Emil Fritz (Svensk Simidrott)" userId="52fc2f64-6d14-4a0e-a6d4-71322a8ec742" providerId="ADAL" clId="{5FC3A318-66D4-479C-BC6F-E9DFD30D3244}" dt="2024-03-12T07:18:48.022" v="626" actId="47"/>
        <pc:sldMkLst>
          <pc:docMk/>
          <pc:sldMk cId="1325659770" sldId="264"/>
        </pc:sldMkLst>
        <pc:spChg chg="del mod">
          <ac:chgData name="Emil Fritz (Svensk Simidrott)" userId="52fc2f64-6d14-4a0e-a6d4-71322a8ec742" providerId="ADAL" clId="{5FC3A318-66D4-479C-BC6F-E9DFD30D3244}" dt="2024-03-12T07:18:24.718" v="620" actId="21"/>
          <ac:spMkLst>
            <pc:docMk/>
            <pc:sldMk cId="1325659770" sldId="264"/>
            <ac:spMk id="2" creationId="{E7B71729-79DF-3628-4FC5-F8C1885FBF6E}"/>
          </ac:spMkLst>
        </pc:spChg>
        <pc:spChg chg="del mod">
          <ac:chgData name="Emil Fritz (Svensk Simidrott)" userId="52fc2f64-6d14-4a0e-a6d4-71322a8ec742" providerId="ADAL" clId="{5FC3A318-66D4-479C-BC6F-E9DFD30D3244}" dt="2024-03-12T07:18:24.718" v="620" actId="21"/>
          <ac:spMkLst>
            <pc:docMk/>
            <pc:sldMk cId="1325659770" sldId="264"/>
            <ac:spMk id="4" creationId="{00000000-0000-0000-0000-000000000000}"/>
          </ac:spMkLst>
        </pc:spChg>
        <pc:picChg chg="del">
          <ac:chgData name="Emil Fritz (Svensk Simidrott)" userId="52fc2f64-6d14-4a0e-a6d4-71322a8ec742" providerId="ADAL" clId="{5FC3A318-66D4-479C-BC6F-E9DFD30D3244}" dt="2024-03-11T09:37:57.062" v="28" actId="478"/>
          <ac:picMkLst>
            <pc:docMk/>
            <pc:sldMk cId="1325659770" sldId="264"/>
            <ac:picMk id="6" creationId="{009BAE33-D653-2FA4-65FF-952DDAEC700E}"/>
          </ac:picMkLst>
        </pc:picChg>
      </pc:sldChg>
      <pc:sldChg chg="addSp delSp modSp new mod">
        <pc:chgData name="Emil Fritz (Svensk Simidrott)" userId="52fc2f64-6d14-4a0e-a6d4-71322a8ec742" providerId="ADAL" clId="{5FC3A318-66D4-479C-BC6F-E9DFD30D3244}" dt="2024-03-12T17:12:38.928" v="2916" actId="20577"/>
        <pc:sldMkLst>
          <pc:docMk/>
          <pc:sldMk cId="1919475634" sldId="265"/>
        </pc:sldMkLst>
        <pc:spChg chg="mod">
          <ac:chgData name="Emil Fritz (Svensk Simidrott)" userId="52fc2f64-6d14-4a0e-a6d4-71322a8ec742" providerId="ADAL" clId="{5FC3A318-66D4-479C-BC6F-E9DFD30D3244}" dt="2024-03-12T11:50:53.518" v="2074" actId="1076"/>
          <ac:spMkLst>
            <pc:docMk/>
            <pc:sldMk cId="1919475634" sldId="265"/>
            <ac:spMk id="2" creationId="{50869DB3-D4EA-2513-B088-DF2996E9765B}"/>
          </ac:spMkLst>
        </pc:spChg>
        <pc:spChg chg="mod">
          <ac:chgData name="Emil Fritz (Svensk Simidrott)" userId="52fc2f64-6d14-4a0e-a6d4-71322a8ec742" providerId="ADAL" clId="{5FC3A318-66D4-479C-BC6F-E9DFD30D3244}" dt="2024-03-12T17:12:38.928" v="2916" actId="20577"/>
          <ac:spMkLst>
            <pc:docMk/>
            <pc:sldMk cId="1919475634" sldId="265"/>
            <ac:spMk id="3" creationId="{CE6ACAB6-CE5B-B4CC-3573-1E734510855C}"/>
          </ac:spMkLst>
        </pc:spChg>
        <pc:spChg chg="add del mod">
          <ac:chgData name="Emil Fritz (Svensk Simidrott)" userId="52fc2f64-6d14-4a0e-a6d4-71322a8ec742" providerId="ADAL" clId="{5FC3A318-66D4-479C-BC6F-E9DFD30D3244}" dt="2024-03-12T13:19:37.111" v="2401" actId="478"/>
          <ac:spMkLst>
            <pc:docMk/>
            <pc:sldMk cId="1919475634" sldId="265"/>
            <ac:spMk id="4" creationId="{9A69F2C5-C251-64CE-A3C4-9CBD50BD6432}"/>
          </ac:spMkLst>
        </pc:spChg>
        <pc:spChg chg="add del mod ord">
          <ac:chgData name="Emil Fritz (Svensk Simidrott)" userId="52fc2f64-6d14-4a0e-a6d4-71322a8ec742" providerId="ADAL" clId="{5FC3A318-66D4-479C-BC6F-E9DFD30D3244}" dt="2024-03-12T13:21:02.357" v="2413" actId="478"/>
          <ac:spMkLst>
            <pc:docMk/>
            <pc:sldMk cId="1919475634" sldId="265"/>
            <ac:spMk id="5" creationId="{83FBF909-7656-EC77-7EE8-3C8007DD365B}"/>
          </ac:spMkLst>
        </pc:spChg>
        <pc:spChg chg="add del mod">
          <ac:chgData name="Emil Fritz (Svensk Simidrott)" userId="52fc2f64-6d14-4a0e-a6d4-71322a8ec742" providerId="ADAL" clId="{5FC3A318-66D4-479C-BC6F-E9DFD30D3244}" dt="2024-03-12T13:25:01.755" v="2457" actId="478"/>
          <ac:spMkLst>
            <pc:docMk/>
            <pc:sldMk cId="1919475634" sldId="265"/>
            <ac:spMk id="6" creationId="{87799452-B2DC-4E51-B2A1-FA94AB18F4AF}"/>
          </ac:spMkLst>
        </pc:spChg>
        <pc:spChg chg="add mod">
          <ac:chgData name="Emil Fritz (Svensk Simidrott)" userId="52fc2f64-6d14-4a0e-a6d4-71322a8ec742" providerId="ADAL" clId="{5FC3A318-66D4-479C-BC6F-E9DFD30D3244}" dt="2024-03-12T13:28:30.628" v="2538" actId="14100"/>
          <ac:spMkLst>
            <pc:docMk/>
            <pc:sldMk cId="1919475634" sldId="265"/>
            <ac:spMk id="9" creationId="{A50BE283-BDEB-27F8-01E9-D73333F350B8}"/>
          </ac:spMkLst>
        </pc:spChg>
        <pc:spChg chg="add mod">
          <ac:chgData name="Emil Fritz (Svensk Simidrott)" userId="52fc2f64-6d14-4a0e-a6d4-71322a8ec742" providerId="ADAL" clId="{5FC3A318-66D4-479C-BC6F-E9DFD30D3244}" dt="2024-03-12T13:28:30.628" v="2538" actId="14100"/>
          <ac:spMkLst>
            <pc:docMk/>
            <pc:sldMk cId="1919475634" sldId="265"/>
            <ac:spMk id="10" creationId="{FE5C9349-AAC7-8210-2C67-F229E15E0707}"/>
          </ac:spMkLst>
        </pc:spChg>
        <pc:spChg chg="add mod">
          <ac:chgData name="Emil Fritz (Svensk Simidrott)" userId="52fc2f64-6d14-4a0e-a6d4-71322a8ec742" providerId="ADAL" clId="{5FC3A318-66D4-479C-BC6F-E9DFD30D3244}" dt="2024-03-12T13:28:30.628" v="2538" actId="14100"/>
          <ac:spMkLst>
            <pc:docMk/>
            <pc:sldMk cId="1919475634" sldId="265"/>
            <ac:spMk id="11" creationId="{464589DE-96C4-99FB-1F3F-E326642885D0}"/>
          </ac:spMkLst>
        </pc:spChg>
        <pc:picChg chg="add del mod">
          <ac:chgData name="Emil Fritz (Svensk Simidrott)" userId="52fc2f64-6d14-4a0e-a6d4-71322a8ec742" providerId="ADAL" clId="{5FC3A318-66D4-479C-BC6F-E9DFD30D3244}" dt="2024-03-12T13:26:09.292" v="2517" actId="478"/>
          <ac:picMkLst>
            <pc:docMk/>
            <pc:sldMk cId="1919475634" sldId="265"/>
            <ac:picMk id="8" creationId="{A67C75F2-ED8E-C9B3-E415-77B66B5DA76C}"/>
          </ac:picMkLst>
        </pc:picChg>
      </pc:sldChg>
      <pc:sldChg chg="new del">
        <pc:chgData name="Emil Fritz (Svensk Simidrott)" userId="52fc2f64-6d14-4a0e-a6d4-71322a8ec742" providerId="ADAL" clId="{5FC3A318-66D4-479C-BC6F-E9DFD30D3244}" dt="2024-03-11T09:48:32.337" v="350" actId="47"/>
        <pc:sldMkLst>
          <pc:docMk/>
          <pc:sldMk cId="3891425015" sldId="265"/>
        </pc:sldMkLst>
      </pc:sldChg>
      <pc:sldChg chg="new del">
        <pc:chgData name="Emil Fritz (Svensk Simidrott)" userId="52fc2f64-6d14-4a0e-a6d4-71322a8ec742" providerId="ADAL" clId="{5FC3A318-66D4-479C-BC6F-E9DFD30D3244}" dt="2024-03-12T12:15:32.968" v="2084" actId="2696"/>
        <pc:sldMkLst>
          <pc:docMk/>
          <pc:sldMk cId="899402781" sldId="266"/>
        </pc:sldMkLst>
      </pc:sldChg>
      <pc:sldChg chg="addSp delSp modSp new mod">
        <pc:chgData name="Emil Fritz (Svensk Simidrott)" userId="52fc2f64-6d14-4a0e-a6d4-71322a8ec742" providerId="ADAL" clId="{5FC3A318-66D4-479C-BC6F-E9DFD30D3244}" dt="2024-03-12T10:33:51.350" v="1065" actId="255"/>
        <pc:sldMkLst>
          <pc:docMk/>
          <pc:sldMk cId="1218914063" sldId="267"/>
        </pc:sldMkLst>
        <pc:spChg chg="mod">
          <ac:chgData name="Emil Fritz (Svensk Simidrott)" userId="52fc2f64-6d14-4a0e-a6d4-71322a8ec742" providerId="ADAL" clId="{5FC3A318-66D4-479C-BC6F-E9DFD30D3244}" dt="2024-03-12T10:11:18.661" v="947" actId="108"/>
          <ac:spMkLst>
            <pc:docMk/>
            <pc:sldMk cId="1218914063" sldId="267"/>
            <ac:spMk id="2" creationId="{396FB496-0DCA-4E4A-92A7-F40660A2D26B}"/>
          </ac:spMkLst>
        </pc:spChg>
        <pc:spChg chg="del mod">
          <ac:chgData name="Emil Fritz (Svensk Simidrott)" userId="52fc2f64-6d14-4a0e-a6d4-71322a8ec742" providerId="ADAL" clId="{5FC3A318-66D4-479C-BC6F-E9DFD30D3244}" dt="2024-03-12T10:32:25.496" v="1055" actId="478"/>
          <ac:spMkLst>
            <pc:docMk/>
            <pc:sldMk cId="1218914063" sldId="267"/>
            <ac:spMk id="3" creationId="{B938359E-1729-FE17-124B-3BCFAFD8817C}"/>
          </ac:spMkLst>
        </pc:spChg>
        <pc:spChg chg="add del mod">
          <ac:chgData name="Emil Fritz (Svensk Simidrott)" userId="52fc2f64-6d14-4a0e-a6d4-71322a8ec742" providerId="ADAL" clId="{5FC3A318-66D4-479C-BC6F-E9DFD30D3244}" dt="2024-03-12T10:27:00.402" v="1013" actId="478"/>
          <ac:spMkLst>
            <pc:docMk/>
            <pc:sldMk cId="1218914063" sldId="267"/>
            <ac:spMk id="4" creationId="{89DC1433-827C-D5F2-F35C-041BF70DFB17}"/>
          </ac:spMkLst>
        </pc:spChg>
        <pc:spChg chg="add mod">
          <ac:chgData name="Emil Fritz (Svensk Simidrott)" userId="52fc2f64-6d14-4a0e-a6d4-71322a8ec742" providerId="ADAL" clId="{5FC3A318-66D4-479C-BC6F-E9DFD30D3244}" dt="2024-03-12T10:28:07.020" v="1028" actId="208"/>
          <ac:spMkLst>
            <pc:docMk/>
            <pc:sldMk cId="1218914063" sldId="267"/>
            <ac:spMk id="5" creationId="{F3EBFB60-E62D-7D16-FAB0-5FEEBF06474B}"/>
          </ac:spMkLst>
        </pc:spChg>
        <pc:spChg chg="add mod">
          <ac:chgData name="Emil Fritz (Svensk Simidrott)" userId="52fc2f64-6d14-4a0e-a6d4-71322a8ec742" providerId="ADAL" clId="{5FC3A318-66D4-479C-BC6F-E9DFD30D3244}" dt="2024-03-12T10:33:51.350" v="1065" actId="255"/>
          <ac:spMkLst>
            <pc:docMk/>
            <pc:sldMk cId="1218914063" sldId="267"/>
            <ac:spMk id="6" creationId="{B24A3861-3053-DA70-3A87-817458FC316F}"/>
          </ac:spMkLst>
        </pc:spChg>
        <pc:spChg chg="add mod">
          <ac:chgData name="Emil Fritz (Svensk Simidrott)" userId="52fc2f64-6d14-4a0e-a6d4-71322a8ec742" providerId="ADAL" clId="{5FC3A318-66D4-479C-BC6F-E9DFD30D3244}" dt="2024-03-12T10:33:51.350" v="1065" actId="255"/>
          <ac:spMkLst>
            <pc:docMk/>
            <pc:sldMk cId="1218914063" sldId="267"/>
            <ac:spMk id="7" creationId="{D2C473DE-7A82-2994-8B5E-3AF9C03B9C60}"/>
          </ac:spMkLst>
        </pc:spChg>
        <pc:spChg chg="add mod">
          <ac:chgData name="Emil Fritz (Svensk Simidrott)" userId="52fc2f64-6d14-4a0e-a6d4-71322a8ec742" providerId="ADAL" clId="{5FC3A318-66D4-479C-BC6F-E9DFD30D3244}" dt="2024-03-12T10:33:51.350" v="1065" actId="255"/>
          <ac:spMkLst>
            <pc:docMk/>
            <pc:sldMk cId="1218914063" sldId="267"/>
            <ac:spMk id="8" creationId="{918EA4F5-37A7-82B4-10B3-C12B8881DBBD}"/>
          </ac:spMkLst>
        </pc:spChg>
        <pc:picChg chg="add mod">
          <ac:chgData name="Emil Fritz (Svensk Simidrott)" userId="52fc2f64-6d14-4a0e-a6d4-71322a8ec742" providerId="ADAL" clId="{5FC3A318-66D4-479C-BC6F-E9DFD30D3244}" dt="2024-03-12T10:33:38.284" v="1063" actId="207"/>
          <ac:picMkLst>
            <pc:docMk/>
            <pc:sldMk cId="1218914063" sldId="267"/>
            <ac:picMk id="10" creationId="{82109724-A20C-FE98-D4E7-7C71E9ED6F8F}"/>
          </ac:picMkLst>
        </pc:picChg>
      </pc:sldChg>
      <pc:sldChg chg="addSp delSp modSp new mod ord">
        <pc:chgData name="Emil Fritz (Svensk Simidrott)" userId="52fc2f64-6d14-4a0e-a6d4-71322a8ec742" providerId="ADAL" clId="{5FC3A318-66D4-479C-BC6F-E9DFD30D3244}" dt="2024-03-12T17:13:28.916" v="2920"/>
        <pc:sldMkLst>
          <pc:docMk/>
          <pc:sldMk cId="2900981863" sldId="268"/>
        </pc:sldMkLst>
        <pc:spChg chg="mod">
          <ac:chgData name="Emil Fritz (Svensk Simidrott)" userId="52fc2f64-6d14-4a0e-a6d4-71322a8ec742" providerId="ADAL" clId="{5FC3A318-66D4-479C-BC6F-E9DFD30D3244}" dt="2024-03-12T07:20:49.821" v="629" actId="108"/>
          <ac:spMkLst>
            <pc:docMk/>
            <pc:sldMk cId="2900981863" sldId="268"/>
            <ac:spMk id="2" creationId="{F5D7CBB1-0135-CEF3-1DD1-45533B7A41C8}"/>
          </ac:spMkLst>
        </pc:spChg>
        <pc:spChg chg="del">
          <ac:chgData name="Emil Fritz (Svensk Simidrott)" userId="52fc2f64-6d14-4a0e-a6d4-71322a8ec742" providerId="ADAL" clId="{5FC3A318-66D4-479C-BC6F-E9DFD30D3244}" dt="2024-03-12T07:20:38.009" v="628" actId="478"/>
          <ac:spMkLst>
            <pc:docMk/>
            <pc:sldMk cId="2900981863" sldId="268"/>
            <ac:spMk id="3" creationId="{F5DD07E4-FCEB-6224-B5AD-3AD43079F939}"/>
          </ac:spMkLst>
        </pc:spChg>
        <pc:graphicFrameChg chg="add mod modGraphic">
          <ac:chgData name="Emil Fritz (Svensk Simidrott)" userId="52fc2f64-6d14-4a0e-a6d4-71322a8ec742" providerId="ADAL" clId="{5FC3A318-66D4-479C-BC6F-E9DFD30D3244}" dt="2024-03-12T14:07:18.406" v="2631" actId="1076"/>
          <ac:graphicFrameMkLst>
            <pc:docMk/>
            <pc:sldMk cId="2900981863" sldId="268"/>
            <ac:graphicFrameMk id="4" creationId="{AAD6813A-FC3F-18CE-EA86-08D94E45BBF6}"/>
          </ac:graphicFrameMkLst>
        </pc:graphicFrameChg>
        <pc:graphicFrameChg chg="add mod">
          <ac:chgData name="Emil Fritz (Svensk Simidrott)" userId="52fc2f64-6d14-4a0e-a6d4-71322a8ec742" providerId="ADAL" clId="{5FC3A318-66D4-479C-BC6F-E9DFD30D3244}" dt="2024-03-12T14:07:09.215" v="2630" actId="1076"/>
          <ac:graphicFrameMkLst>
            <pc:docMk/>
            <pc:sldMk cId="2900981863" sldId="268"/>
            <ac:graphicFrameMk id="5" creationId="{355603FF-9E2F-4EE7-1ABA-AB9DE63C68BB}"/>
          </ac:graphicFrameMkLst>
        </pc:graphicFrameChg>
      </pc:sldChg>
      <pc:sldChg chg="addSp delSp modSp new mod">
        <pc:chgData name="Emil Fritz (Svensk Simidrott)" userId="52fc2f64-6d14-4a0e-a6d4-71322a8ec742" providerId="ADAL" clId="{5FC3A318-66D4-479C-BC6F-E9DFD30D3244}" dt="2024-03-12T12:41:18.871" v="2311" actId="732"/>
        <pc:sldMkLst>
          <pc:docMk/>
          <pc:sldMk cId="239586400" sldId="269"/>
        </pc:sldMkLst>
        <pc:spChg chg="mod ord">
          <ac:chgData name="Emil Fritz (Svensk Simidrott)" userId="52fc2f64-6d14-4a0e-a6d4-71322a8ec742" providerId="ADAL" clId="{5FC3A318-66D4-479C-BC6F-E9DFD30D3244}" dt="2024-03-12T12:40:18.372" v="2309" actId="170"/>
          <ac:spMkLst>
            <pc:docMk/>
            <pc:sldMk cId="239586400" sldId="269"/>
            <ac:spMk id="2" creationId="{70A18144-2B2C-D1D9-BD61-B606A94C182C}"/>
          </ac:spMkLst>
        </pc:spChg>
        <pc:spChg chg="mod">
          <ac:chgData name="Emil Fritz (Svensk Simidrott)" userId="52fc2f64-6d14-4a0e-a6d4-71322a8ec742" providerId="ADAL" clId="{5FC3A318-66D4-479C-BC6F-E9DFD30D3244}" dt="2024-03-12T12:40:38.487" v="2310" actId="108"/>
          <ac:spMkLst>
            <pc:docMk/>
            <pc:sldMk cId="239586400" sldId="269"/>
            <ac:spMk id="3" creationId="{D7932EFB-D0DF-CFD7-0A2E-B86729C53ADF}"/>
          </ac:spMkLst>
        </pc:spChg>
        <pc:picChg chg="add del mod">
          <ac:chgData name="Emil Fritz (Svensk Simidrott)" userId="52fc2f64-6d14-4a0e-a6d4-71322a8ec742" providerId="ADAL" clId="{5FC3A318-66D4-479C-BC6F-E9DFD30D3244}" dt="2024-03-12T12:38:47.931" v="2286" actId="478"/>
          <ac:picMkLst>
            <pc:docMk/>
            <pc:sldMk cId="239586400" sldId="269"/>
            <ac:picMk id="1026" creationId="{772A899B-A82F-D6F0-4D67-A15B4DF68E32}"/>
          </ac:picMkLst>
        </pc:picChg>
        <pc:picChg chg="add mod">
          <ac:chgData name="Emil Fritz (Svensk Simidrott)" userId="52fc2f64-6d14-4a0e-a6d4-71322a8ec742" providerId="ADAL" clId="{5FC3A318-66D4-479C-BC6F-E9DFD30D3244}" dt="2024-03-12T12:41:18.871" v="2311" actId="732"/>
          <ac:picMkLst>
            <pc:docMk/>
            <pc:sldMk cId="239586400" sldId="269"/>
            <ac:picMk id="1028" creationId="{4510F57C-C559-314B-9B2D-BA46BD6FBC95}"/>
          </ac:picMkLst>
        </pc:picChg>
      </pc:sldChg>
      <pc:sldChg chg="new del">
        <pc:chgData name="Emil Fritz (Svensk Simidrott)" userId="52fc2f64-6d14-4a0e-a6d4-71322a8ec742" providerId="ADAL" clId="{5FC3A318-66D4-479C-BC6F-E9DFD30D3244}" dt="2024-03-11T13:07:32.878" v="492" actId="680"/>
        <pc:sldMkLst>
          <pc:docMk/>
          <pc:sldMk cId="1143785146" sldId="270"/>
        </pc:sldMkLst>
      </pc:sldChg>
      <pc:sldChg chg="addSp delSp modSp add mod modNotesTx">
        <pc:chgData name="Emil Fritz (Svensk Simidrott)" userId="52fc2f64-6d14-4a0e-a6d4-71322a8ec742" providerId="ADAL" clId="{5FC3A318-66D4-479C-BC6F-E9DFD30D3244}" dt="2024-03-12T12:16:19.980" v="2090" actId="20577"/>
        <pc:sldMkLst>
          <pc:docMk/>
          <pc:sldMk cId="3161101852" sldId="270"/>
        </pc:sldMkLst>
        <pc:spChg chg="mod">
          <ac:chgData name="Emil Fritz (Svensk Simidrott)" userId="52fc2f64-6d14-4a0e-a6d4-71322a8ec742" providerId="ADAL" clId="{5FC3A318-66D4-479C-BC6F-E9DFD30D3244}" dt="2024-03-12T11:50:29.755" v="2072" actId="1076"/>
          <ac:spMkLst>
            <pc:docMk/>
            <pc:sldMk cId="3161101852" sldId="270"/>
            <ac:spMk id="2" creationId="{50869DB3-D4EA-2513-B088-DF2996E9765B}"/>
          </ac:spMkLst>
        </pc:spChg>
        <pc:spChg chg="del mod">
          <ac:chgData name="Emil Fritz (Svensk Simidrott)" userId="52fc2f64-6d14-4a0e-a6d4-71322a8ec742" providerId="ADAL" clId="{5FC3A318-66D4-479C-BC6F-E9DFD30D3244}" dt="2024-03-12T11:40:35.158" v="1966" actId="12084"/>
          <ac:spMkLst>
            <pc:docMk/>
            <pc:sldMk cId="3161101852" sldId="270"/>
            <ac:spMk id="3" creationId="{CE6ACAB6-CE5B-B4CC-3573-1E734510855C}"/>
          </ac:spMkLst>
        </pc:spChg>
        <pc:spChg chg="add del mod">
          <ac:chgData name="Emil Fritz (Svensk Simidrott)" userId="52fc2f64-6d14-4a0e-a6d4-71322a8ec742" providerId="ADAL" clId="{5FC3A318-66D4-479C-BC6F-E9DFD30D3244}" dt="2024-03-12T11:40:45.601" v="1968" actId="12084"/>
          <ac:spMkLst>
            <pc:docMk/>
            <pc:sldMk cId="3161101852" sldId="270"/>
            <ac:spMk id="5" creationId="{9FCAC15F-A940-B45F-D482-A1A52FFBBC32}"/>
          </ac:spMkLst>
        </pc:spChg>
        <pc:spChg chg="add del mod">
          <ac:chgData name="Emil Fritz (Svensk Simidrott)" userId="52fc2f64-6d14-4a0e-a6d4-71322a8ec742" providerId="ADAL" clId="{5FC3A318-66D4-479C-BC6F-E9DFD30D3244}" dt="2024-03-12T11:40:51.225" v="1970" actId="12084"/>
          <ac:spMkLst>
            <pc:docMk/>
            <pc:sldMk cId="3161101852" sldId="270"/>
            <ac:spMk id="7" creationId="{18240FD5-CD76-C7ED-0C32-D307AE499165}"/>
          </ac:spMkLst>
        </pc:spChg>
        <pc:graphicFrameChg chg="add mod modGraphic">
          <ac:chgData name="Emil Fritz (Svensk Simidrott)" userId="52fc2f64-6d14-4a0e-a6d4-71322a8ec742" providerId="ADAL" clId="{5FC3A318-66D4-479C-BC6F-E9DFD30D3244}" dt="2024-03-12T11:48:41.800" v="2070" actId="1038"/>
          <ac:graphicFrameMkLst>
            <pc:docMk/>
            <pc:sldMk cId="3161101852" sldId="270"/>
            <ac:graphicFrameMk id="8" creationId="{4762B2A4-8711-B5F0-8D56-BACBF0829709}"/>
          </ac:graphicFrameMkLst>
        </pc:graphicFrameChg>
        <pc:graphicFrameChg chg="add mod modGraphic">
          <ac:chgData name="Emil Fritz (Svensk Simidrott)" userId="52fc2f64-6d14-4a0e-a6d4-71322a8ec742" providerId="ADAL" clId="{5FC3A318-66D4-479C-BC6F-E9DFD30D3244}" dt="2024-03-12T12:16:04.469" v="2089" actId="20577"/>
          <ac:graphicFrameMkLst>
            <pc:docMk/>
            <pc:sldMk cId="3161101852" sldId="270"/>
            <ac:graphicFrameMk id="9" creationId="{B472BB7B-F218-9E8B-DFC8-DCDFC65FD754}"/>
          </ac:graphicFrameMkLst>
        </pc:graphicFrameChg>
        <pc:graphicFrameChg chg="add mod modGraphic">
          <ac:chgData name="Emil Fritz (Svensk Simidrott)" userId="52fc2f64-6d14-4a0e-a6d4-71322a8ec742" providerId="ADAL" clId="{5FC3A318-66D4-479C-BC6F-E9DFD30D3244}" dt="2024-03-12T12:16:19.980" v="2090" actId="20577"/>
          <ac:graphicFrameMkLst>
            <pc:docMk/>
            <pc:sldMk cId="3161101852" sldId="270"/>
            <ac:graphicFrameMk id="10" creationId="{0AC206E4-FD3E-C1E5-88F2-37A4D037834A}"/>
          </ac:graphicFrameMkLst>
        </pc:graphicFrameChg>
        <pc:picChg chg="add mod">
          <ac:chgData name="Emil Fritz (Svensk Simidrott)" userId="52fc2f64-6d14-4a0e-a6d4-71322a8ec742" providerId="ADAL" clId="{5FC3A318-66D4-479C-BC6F-E9DFD30D3244}" dt="2024-03-12T11:58:08.031" v="2083" actId="207"/>
          <ac:picMkLst>
            <pc:docMk/>
            <pc:sldMk cId="3161101852" sldId="270"/>
            <ac:picMk id="12" creationId="{40DF85F3-390C-75AE-48D1-D2BBE65B6AB9}"/>
          </ac:picMkLst>
        </pc:picChg>
      </pc:sldChg>
      <pc:sldChg chg="addSp modSp new mod">
        <pc:chgData name="Emil Fritz (Svensk Simidrott)" userId="52fc2f64-6d14-4a0e-a6d4-71322a8ec742" providerId="ADAL" clId="{5FC3A318-66D4-479C-BC6F-E9DFD30D3244}" dt="2024-03-12T13:32:07.447" v="2571" actId="1076"/>
        <pc:sldMkLst>
          <pc:docMk/>
          <pc:sldMk cId="1367356008" sldId="271"/>
        </pc:sldMkLst>
        <pc:spChg chg="mod">
          <ac:chgData name="Emil Fritz (Svensk Simidrott)" userId="52fc2f64-6d14-4a0e-a6d4-71322a8ec742" providerId="ADAL" clId="{5FC3A318-66D4-479C-BC6F-E9DFD30D3244}" dt="2024-03-12T11:50:38.320" v="2073" actId="1076"/>
          <ac:spMkLst>
            <pc:docMk/>
            <pc:sldMk cId="1367356008" sldId="271"/>
            <ac:spMk id="2" creationId="{3AD60773-071F-F445-5DBA-1AB142AF03F8}"/>
          </ac:spMkLst>
        </pc:spChg>
        <pc:spChg chg="mod">
          <ac:chgData name="Emil Fritz (Svensk Simidrott)" userId="52fc2f64-6d14-4a0e-a6d4-71322a8ec742" providerId="ADAL" clId="{5FC3A318-66D4-479C-BC6F-E9DFD30D3244}" dt="2024-03-12T13:32:07.447" v="2571" actId="1076"/>
          <ac:spMkLst>
            <pc:docMk/>
            <pc:sldMk cId="1367356008" sldId="271"/>
            <ac:spMk id="3" creationId="{2A9C334B-2370-8D57-669B-90ED77D1FFD5}"/>
          </ac:spMkLst>
        </pc:spChg>
        <pc:spChg chg="add mod ord modCrop">
          <ac:chgData name="Emil Fritz (Svensk Simidrott)" userId="52fc2f64-6d14-4a0e-a6d4-71322a8ec742" providerId="ADAL" clId="{5FC3A318-66D4-479C-BC6F-E9DFD30D3244}" dt="2024-03-12T12:34:45.269" v="2255" actId="732"/>
          <ac:spMkLst>
            <pc:docMk/>
            <pc:sldMk cId="1367356008" sldId="271"/>
            <ac:spMk id="4" creationId="{414287FF-CF0C-6C67-4F1D-8FF202F75B87}"/>
          </ac:spMkLst>
        </pc:spChg>
      </pc:sldChg>
      <pc:sldChg chg="addSp delSp modSp add mod ord">
        <pc:chgData name="Emil Fritz (Svensk Simidrott)" userId="52fc2f64-6d14-4a0e-a6d4-71322a8ec742" providerId="ADAL" clId="{5FC3A318-66D4-479C-BC6F-E9DFD30D3244}" dt="2024-03-12T14:08:46.234" v="2636"/>
        <pc:sldMkLst>
          <pc:docMk/>
          <pc:sldMk cId="2613956467" sldId="272"/>
        </pc:sldMkLst>
        <pc:spChg chg="mod">
          <ac:chgData name="Emil Fritz (Svensk Simidrott)" userId="52fc2f64-6d14-4a0e-a6d4-71322a8ec742" providerId="ADAL" clId="{5FC3A318-66D4-479C-BC6F-E9DFD30D3244}" dt="2024-03-12T10:58:50.499" v="1214" actId="1076"/>
          <ac:spMkLst>
            <pc:docMk/>
            <pc:sldMk cId="2613956467" sldId="272"/>
            <ac:spMk id="2" creationId="{3AD60773-071F-F445-5DBA-1AB142AF03F8}"/>
          </ac:spMkLst>
        </pc:spChg>
        <pc:spChg chg="del mod">
          <ac:chgData name="Emil Fritz (Svensk Simidrott)" userId="52fc2f64-6d14-4a0e-a6d4-71322a8ec742" providerId="ADAL" clId="{5FC3A318-66D4-479C-BC6F-E9DFD30D3244}" dt="2024-03-12T10:59:47.917" v="1215" actId="12084"/>
          <ac:spMkLst>
            <pc:docMk/>
            <pc:sldMk cId="2613956467" sldId="272"/>
            <ac:spMk id="3" creationId="{2A9C334B-2370-8D57-669B-90ED77D1FFD5}"/>
          </ac:spMkLst>
        </pc:spChg>
        <pc:spChg chg="add mod">
          <ac:chgData name="Emil Fritz (Svensk Simidrott)" userId="52fc2f64-6d14-4a0e-a6d4-71322a8ec742" providerId="ADAL" clId="{5FC3A318-66D4-479C-BC6F-E9DFD30D3244}" dt="2024-03-12T11:31:43.883" v="1829" actId="1076"/>
          <ac:spMkLst>
            <pc:docMk/>
            <pc:sldMk cId="2613956467" sldId="272"/>
            <ac:spMk id="5" creationId="{EBFB0380-63B7-BEA0-1D2A-BF1126F80CE8}"/>
          </ac:spMkLst>
        </pc:spChg>
        <pc:graphicFrameChg chg="add mod modGraphic">
          <ac:chgData name="Emil Fritz (Svensk Simidrott)" userId="52fc2f64-6d14-4a0e-a6d4-71322a8ec742" providerId="ADAL" clId="{5FC3A318-66D4-479C-BC6F-E9DFD30D3244}" dt="2024-03-12T12:34:12.968" v="2254" actId="115"/>
          <ac:graphicFrameMkLst>
            <pc:docMk/>
            <pc:sldMk cId="2613956467" sldId="272"/>
            <ac:graphicFrameMk id="4" creationId="{59E8AA00-FFA6-8513-1342-ACE416F33436}"/>
          </ac:graphicFrameMkLst>
        </pc:graphicFrameChg>
        <pc:graphicFrameChg chg="add mod">
          <ac:chgData name="Emil Fritz (Svensk Simidrott)" userId="52fc2f64-6d14-4a0e-a6d4-71322a8ec742" providerId="ADAL" clId="{5FC3A318-66D4-479C-BC6F-E9DFD30D3244}" dt="2024-03-12T11:36:22.492" v="1942" actId="122"/>
          <ac:graphicFrameMkLst>
            <pc:docMk/>
            <pc:sldMk cId="2613956467" sldId="272"/>
            <ac:graphicFrameMk id="6" creationId="{5E014AE2-D6E1-E567-A1E2-65A87D9992E4}"/>
          </ac:graphicFrameMkLst>
        </pc:graphicFrameChg>
      </pc:sldChg>
      <pc:sldChg chg="modSp new del mod">
        <pc:chgData name="Emil Fritz (Svensk Simidrott)" userId="52fc2f64-6d14-4a0e-a6d4-71322a8ec742" providerId="ADAL" clId="{5FC3A318-66D4-479C-BC6F-E9DFD30D3244}" dt="2024-03-12T08:22:03.046" v="934" actId="47"/>
        <pc:sldMkLst>
          <pc:docMk/>
          <pc:sldMk cId="1862485035" sldId="273"/>
        </pc:sldMkLst>
        <pc:spChg chg="mod">
          <ac:chgData name="Emil Fritz (Svensk Simidrott)" userId="52fc2f64-6d14-4a0e-a6d4-71322a8ec742" providerId="ADAL" clId="{5FC3A318-66D4-479C-BC6F-E9DFD30D3244}" dt="2024-03-12T07:36:37.116" v="860" actId="108"/>
          <ac:spMkLst>
            <pc:docMk/>
            <pc:sldMk cId="1862485035" sldId="273"/>
            <ac:spMk id="2" creationId="{433A3628-B2C4-8E7B-29B8-668E501989F5}"/>
          </ac:spMkLst>
        </pc:spChg>
      </pc:sldChg>
      <pc:sldChg chg="addSp delSp modSp new mod">
        <pc:chgData name="Emil Fritz (Svensk Simidrott)" userId="52fc2f64-6d14-4a0e-a6d4-71322a8ec742" providerId="ADAL" clId="{5FC3A318-66D4-479C-BC6F-E9DFD30D3244}" dt="2024-03-12T11:37:40.604" v="1951" actId="207"/>
        <pc:sldMkLst>
          <pc:docMk/>
          <pc:sldMk cId="631596000" sldId="274"/>
        </pc:sldMkLst>
        <pc:spChg chg="del">
          <ac:chgData name="Emil Fritz (Svensk Simidrott)" userId="52fc2f64-6d14-4a0e-a6d4-71322a8ec742" providerId="ADAL" clId="{5FC3A318-66D4-479C-BC6F-E9DFD30D3244}" dt="2024-03-12T07:18:11.085" v="617" actId="478"/>
          <ac:spMkLst>
            <pc:docMk/>
            <pc:sldMk cId="631596000" sldId="274"/>
            <ac:spMk id="2" creationId="{789BC128-7CE9-C0A8-F32F-4AE2B7A0F803}"/>
          </ac:spMkLst>
        </pc:spChg>
        <pc:spChg chg="del">
          <ac:chgData name="Emil Fritz (Svensk Simidrott)" userId="52fc2f64-6d14-4a0e-a6d4-71322a8ec742" providerId="ADAL" clId="{5FC3A318-66D4-479C-BC6F-E9DFD30D3244}" dt="2024-03-12T07:18:12.908" v="618" actId="478"/>
          <ac:spMkLst>
            <pc:docMk/>
            <pc:sldMk cId="631596000" sldId="274"/>
            <ac:spMk id="3" creationId="{3DFC0CD4-0F14-7424-85D2-F5C0854A0818}"/>
          </ac:spMkLst>
        </pc:spChg>
        <pc:spChg chg="add mod">
          <ac:chgData name="Emil Fritz (Svensk Simidrott)" userId="52fc2f64-6d14-4a0e-a6d4-71322a8ec742" providerId="ADAL" clId="{5FC3A318-66D4-479C-BC6F-E9DFD30D3244}" dt="2024-03-12T11:37:40.604" v="1951" actId="207"/>
          <ac:spMkLst>
            <pc:docMk/>
            <pc:sldMk cId="631596000" sldId="274"/>
            <ac:spMk id="4" creationId="{E7B71729-79DF-3628-4FC5-F8C1885FBF6E}"/>
          </ac:spMkLst>
        </pc:spChg>
        <pc:spChg chg="add mod">
          <ac:chgData name="Emil Fritz (Svensk Simidrott)" userId="52fc2f64-6d14-4a0e-a6d4-71322a8ec742" providerId="ADAL" clId="{5FC3A318-66D4-479C-BC6F-E9DFD30D3244}" dt="2024-03-12T10:10:40.893" v="935" actId="404"/>
          <ac:spMkLst>
            <pc:docMk/>
            <pc:sldMk cId="631596000" sldId="274"/>
            <ac:spMk id="5" creationId="{00000000-0000-0000-0000-000000000000}"/>
          </ac:spMkLst>
        </pc:spChg>
        <pc:picChg chg="add mod">
          <ac:chgData name="Emil Fritz (Svensk Simidrott)" userId="52fc2f64-6d14-4a0e-a6d4-71322a8ec742" providerId="ADAL" clId="{5FC3A318-66D4-479C-BC6F-E9DFD30D3244}" dt="2024-03-12T07:18:13.166" v="619"/>
          <ac:picMkLst>
            <pc:docMk/>
            <pc:sldMk cId="631596000" sldId="274"/>
            <ac:picMk id="6" creationId="{009BAE33-D653-2FA4-65FF-952DDAEC700E}"/>
          </ac:picMkLst>
        </pc:picChg>
      </pc:sldChg>
      <pc:sldChg chg="new del">
        <pc:chgData name="Emil Fritz (Svensk Simidrott)" userId="52fc2f64-6d14-4a0e-a6d4-71322a8ec742" providerId="ADAL" clId="{5FC3A318-66D4-479C-BC6F-E9DFD30D3244}" dt="2024-03-12T07:18:04.358" v="615" actId="47"/>
        <pc:sldMkLst>
          <pc:docMk/>
          <pc:sldMk cId="1164354885" sldId="274"/>
        </pc:sldMkLst>
      </pc:sldChg>
      <pc:sldChg chg="addSp delSp modSp new mod ord">
        <pc:chgData name="Emil Fritz (Svensk Simidrott)" userId="52fc2f64-6d14-4a0e-a6d4-71322a8ec742" providerId="ADAL" clId="{5FC3A318-66D4-479C-BC6F-E9DFD30D3244}" dt="2024-03-12T14:08:31.370" v="2634"/>
        <pc:sldMkLst>
          <pc:docMk/>
          <pc:sldMk cId="2124546093" sldId="275"/>
        </pc:sldMkLst>
        <pc:spChg chg="del">
          <ac:chgData name="Emil Fritz (Svensk Simidrott)" userId="52fc2f64-6d14-4a0e-a6d4-71322a8ec742" providerId="ADAL" clId="{5FC3A318-66D4-479C-BC6F-E9DFD30D3244}" dt="2024-03-12T07:18:31.885" v="622" actId="478"/>
          <ac:spMkLst>
            <pc:docMk/>
            <pc:sldMk cId="2124546093" sldId="275"/>
            <ac:spMk id="2" creationId="{9E2E924D-337A-D8CC-2D72-AD82F5BC0D99}"/>
          </ac:spMkLst>
        </pc:spChg>
        <pc:spChg chg="del">
          <ac:chgData name="Emil Fritz (Svensk Simidrott)" userId="52fc2f64-6d14-4a0e-a6d4-71322a8ec742" providerId="ADAL" clId="{5FC3A318-66D4-479C-BC6F-E9DFD30D3244}" dt="2024-03-12T07:18:33.966" v="623" actId="478"/>
          <ac:spMkLst>
            <pc:docMk/>
            <pc:sldMk cId="2124546093" sldId="275"/>
            <ac:spMk id="3" creationId="{D293E189-1CA2-D8D6-005B-8E0E7D77D009}"/>
          </ac:spMkLst>
        </pc:spChg>
        <pc:spChg chg="add mod">
          <ac:chgData name="Emil Fritz (Svensk Simidrott)" userId="52fc2f64-6d14-4a0e-a6d4-71322a8ec742" providerId="ADAL" clId="{5FC3A318-66D4-479C-BC6F-E9DFD30D3244}" dt="2024-03-12T12:18:42.777" v="2094" actId="6549"/>
          <ac:spMkLst>
            <pc:docMk/>
            <pc:sldMk cId="2124546093" sldId="275"/>
            <ac:spMk id="4" creationId="{E7B71729-79DF-3628-4FC5-F8C1885FBF6E}"/>
          </ac:spMkLst>
        </pc:spChg>
        <pc:spChg chg="add mod">
          <ac:chgData name="Emil Fritz (Svensk Simidrott)" userId="52fc2f64-6d14-4a0e-a6d4-71322a8ec742" providerId="ADAL" clId="{5FC3A318-66D4-479C-BC6F-E9DFD30D3244}" dt="2024-03-12T10:10:45.536" v="936" actId="404"/>
          <ac:spMkLst>
            <pc:docMk/>
            <pc:sldMk cId="2124546093" sldId="275"/>
            <ac:spMk id="5" creationId="{00000000-0000-0000-0000-000000000000}"/>
          </ac:spMkLst>
        </pc:spChg>
        <pc:graphicFrameChg chg="add mod ord modGraphic">
          <ac:chgData name="Emil Fritz (Svensk Simidrott)" userId="52fc2f64-6d14-4a0e-a6d4-71322a8ec742" providerId="ADAL" clId="{5FC3A318-66D4-479C-BC6F-E9DFD30D3244}" dt="2024-03-12T12:18:11.348" v="2091" actId="167"/>
          <ac:graphicFrameMkLst>
            <pc:docMk/>
            <pc:sldMk cId="2124546093" sldId="275"/>
            <ac:graphicFrameMk id="6" creationId="{15E35DCF-AC91-BD9F-4BED-5C4DE12FE90C}"/>
          </ac:graphicFrameMkLst>
        </pc:graphicFrameChg>
        <pc:picChg chg="add mod">
          <ac:chgData name="Emil Fritz (Svensk Simidrott)" userId="52fc2f64-6d14-4a0e-a6d4-71322a8ec742" providerId="ADAL" clId="{5FC3A318-66D4-479C-BC6F-E9DFD30D3244}" dt="2024-03-12T10:24:49.173" v="1000" actId="207"/>
          <ac:picMkLst>
            <pc:docMk/>
            <pc:sldMk cId="2124546093" sldId="275"/>
            <ac:picMk id="8" creationId="{EF7124BC-9C86-6FF3-EB0B-6CEA925263F1}"/>
          </ac:picMkLst>
        </pc:picChg>
      </pc:sldChg>
      <pc:sldChg chg="addSp delSp modSp new mod ord">
        <pc:chgData name="Emil Fritz (Svensk Simidrott)" userId="52fc2f64-6d14-4a0e-a6d4-71322a8ec742" providerId="ADAL" clId="{5FC3A318-66D4-479C-BC6F-E9DFD30D3244}" dt="2024-03-12T17:13:16.881" v="2918"/>
        <pc:sldMkLst>
          <pc:docMk/>
          <pc:sldMk cId="2074427314" sldId="276"/>
        </pc:sldMkLst>
        <pc:spChg chg="del">
          <ac:chgData name="Emil Fritz (Svensk Simidrott)" userId="52fc2f64-6d14-4a0e-a6d4-71322a8ec742" providerId="ADAL" clId="{5FC3A318-66D4-479C-BC6F-E9DFD30D3244}" dt="2024-03-12T13:51:53.179" v="2573" actId="478"/>
          <ac:spMkLst>
            <pc:docMk/>
            <pc:sldMk cId="2074427314" sldId="276"/>
            <ac:spMk id="2" creationId="{820BD1C2-2CAF-05E2-A3B0-9D1F407F46EC}"/>
          </ac:spMkLst>
        </pc:spChg>
        <pc:spChg chg="del">
          <ac:chgData name="Emil Fritz (Svensk Simidrott)" userId="52fc2f64-6d14-4a0e-a6d4-71322a8ec742" providerId="ADAL" clId="{5FC3A318-66D4-479C-BC6F-E9DFD30D3244}" dt="2024-03-12T13:51:54.869" v="2574" actId="478"/>
          <ac:spMkLst>
            <pc:docMk/>
            <pc:sldMk cId="2074427314" sldId="276"/>
            <ac:spMk id="3" creationId="{B56A2206-E8BB-C5FA-26AE-1AD8F9CFAE86}"/>
          </ac:spMkLst>
        </pc:spChg>
        <pc:spChg chg="add del mod">
          <ac:chgData name="Emil Fritz (Svensk Simidrott)" userId="52fc2f64-6d14-4a0e-a6d4-71322a8ec742" providerId="ADAL" clId="{5FC3A318-66D4-479C-BC6F-E9DFD30D3244}" dt="2024-03-12T13:52:02.564" v="2578" actId="478"/>
          <ac:spMkLst>
            <pc:docMk/>
            <pc:sldMk cId="2074427314" sldId="276"/>
            <ac:spMk id="5" creationId="{FCFB3B63-CEBA-8117-4EE7-904E2112C04C}"/>
          </ac:spMkLst>
        </pc:spChg>
        <pc:spChg chg="add mod">
          <ac:chgData name="Emil Fritz (Svensk Simidrott)" userId="52fc2f64-6d14-4a0e-a6d4-71322a8ec742" providerId="ADAL" clId="{5FC3A318-66D4-479C-BC6F-E9DFD30D3244}" dt="2024-03-12T13:54:13.160" v="2590" actId="14100"/>
          <ac:spMkLst>
            <pc:docMk/>
            <pc:sldMk cId="2074427314" sldId="276"/>
            <ac:spMk id="8" creationId="{E313A85E-B992-B627-4AB5-F8954FB7D876}"/>
          </ac:spMkLst>
        </pc:spChg>
        <pc:picChg chg="add mod ord modCrop">
          <ac:chgData name="Emil Fritz (Svensk Simidrott)" userId="52fc2f64-6d14-4a0e-a6d4-71322a8ec742" providerId="ADAL" clId="{5FC3A318-66D4-479C-BC6F-E9DFD30D3244}" dt="2024-03-12T13:54:01.593" v="2589" actId="732"/>
          <ac:picMkLst>
            <pc:docMk/>
            <pc:sldMk cId="2074427314" sldId="276"/>
            <ac:picMk id="7" creationId="{B134FBCE-F7F6-7535-1691-C115221BC026}"/>
          </ac:picMkLst>
        </pc:picChg>
      </pc:sldChg>
      <pc:sldChg chg="modSp new del mod">
        <pc:chgData name="Emil Fritz (Svensk Simidrott)" userId="52fc2f64-6d14-4a0e-a6d4-71322a8ec742" providerId="ADAL" clId="{5FC3A318-66D4-479C-BC6F-E9DFD30D3244}" dt="2024-03-12T11:35:44.881" v="1935" actId="47"/>
        <pc:sldMkLst>
          <pc:docMk/>
          <pc:sldMk cId="4133051336" sldId="276"/>
        </pc:sldMkLst>
        <pc:spChg chg="mod">
          <ac:chgData name="Emil Fritz (Svensk Simidrott)" userId="52fc2f64-6d14-4a0e-a6d4-71322a8ec742" providerId="ADAL" clId="{5FC3A318-66D4-479C-BC6F-E9DFD30D3244}" dt="2024-03-12T10:39:29.642" v="1071" actId="20577"/>
          <ac:spMkLst>
            <pc:docMk/>
            <pc:sldMk cId="4133051336" sldId="276"/>
            <ac:spMk id="2" creationId="{B637F051-04EA-2B55-E5A6-65847322139A}"/>
          </ac:spMkLst>
        </pc:spChg>
        <pc:spChg chg="mod">
          <ac:chgData name="Emil Fritz (Svensk Simidrott)" userId="52fc2f64-6d14-4a0e-a6d4-71322a8ec742" providerId="ADAL" clId="{5FC3A318-66D4-479C-BC6F-E9DFD30D3244}" dt="2024-03-12T10:41:36.406" v="1089" actId="21"/>
          <ac:spMkLst>
            <pc:docMk/>
            <pc:sldMk cId="4133051336" sldId="276"/>
            <ac:spMk id="3" creationId="{E3EE2DE4-DF15-01A5-E661-7C95127C804A}"/>
          </ac:spMkLst>
        </pc:spChg>
      </pc:sldChg>
      <pc:sldChg chg="addSp delSp modSp new mod setBg">
        <pc:chgData name="Emil Fritz (Svensk Simidrott)" userId="52fc2f64-6d14-4a0e-a6d4-71322a8ec742" providerId="ADAL" clId="{5FC3A318-66D4-479C-BC6F-E9DFD30D3244}" dt="2024-03-12T14:13:20.187" v="2915" actId="6549"/>
        <pc:sldMkLst>
          <pc:docMk/>
          <pc:sldMk cId="4147876175" sldId="277"/>
        </pc:sldMkLst>
        <pc:spChg chg="add mod">
          <ac:chgData name="Emil Fritz (Svensk Simidrott)" userId="52fc2f64-6d14-4a0e-a6d4-71322a8ec742" providerId="ADAL" clId="{5FC3A318-66D4-479C-BC6F-E9DFD30D3244}" dt="2024-03-12T14:13:20.187" v="2915" actId="6549"/>
          <ac:spMkLst>
            <pc:docMk/>
            <pc:sldMk cId="4147876175" sldId="277"/>
            <ac:spMk id="6" creationId="{6504E783-630B-BD1B-8312-27C638B7173A}"/>
          </ac:spMkLst>
        </pc:spChg>
        <pc:spChg chg="add mod">
          <ac:chgData name="Emil Fritz (Svensk Simidrott)" userId="52fc2f64-6d14-4a0e-a6d4-71322a8ec742" providerId="ADAL" clId="{5FC3A318-66D4-479C-BC6F-E9DFD30D3244}" dt="2024-03-12T14:13:02.917" v="2904" actId="1076"/>
          <ac:spMkLst>
            <pc:docMk/>
            <pc:sldMk cId="4147876175" sldId="277"/>
            <ac:spMk id="8" creationId="{D7833CFF-6D48-DF7E-91CC-18610108DFE6}"/>
          </ac:spMkLst>
        </pc:spChg>
        <pc:spChg chg="add">
          <ac:chgData name="Emil Fritz (Svensk Simidrott)" userId="52fc2f64-6d14-4a0e-a6d4-71322a8ec742" providerId="ADAL" clId="{5FC3A318-66D4-479C-BC6F-E9DFD30D3244}" dt="2024-03-12T14:10:31.887" v="2646" actId="26606"/>
          <ac:spMkLst>
            <pc:docMk/>
            <pc:sldMk cId="4147876175" sldId="277"/>
            <ac:spMk id="10" creationId="{42A4FC2C-047E-45A5-965D-8E1E3BF09BC6}"/>
          </ac:spMkLst>
        </pc:spChg>
        <pc:picChg chg="add del mod">
          <ac:chgData name="Emil Fritz (Svensk Simidrott)" userId="52fc2f64-6d14-4a0e-a6d4-71322a8ec742" providerId="ADAL" clId="{5FC3A318-66D4-479C-BC6F-E9DFD30D3244}" dt="2024-03-12T14:10:06.724" v="2642" actId="478"/>
          <ac:picMkLst>
            <pc:docMk/>
            <pc:sldMk cId="4147876175" sldId="277"/>
            <ac:picMk id="3" creationId="{51410F87-EA0E-FC85-7150-09020BDBAA02}"/>
          </ac:picMkLst>
        </pc:picChg>
        <pc:picChg chg="add mod">
          <ac:chgData name="Emil Fritz (Svensk Simidrott)" userId="52fc2f64-6d14-4a0e-a6d4-71322a8ec742" providerId="ADAL" clId="{5FC3A318-66D4-479C-BC6F-E9DFD30D3244}" dt="2024-03-12T14:11:22.233" v="2732" actId="29295"/>
          <ac:picMkLst>
            <pc:docMk/>
            <pc:sldMk cId="4147876175" sldId="277"/>
            <ac:picMk id="5" creationId="{9DE86A01-FC9A-602D-CFEA-22EB1E812A39}"/>
          </ac:picMkLst>
        </pc:picChg>
      </pc:sldChg>
      <pc:sldMasterChg chg="delSldLayout">
        <pc:chgData name="Emil Fritz (Svensk Simidrott)" userId="52fc2f64-6d14-4a0e-a6d4-71322a8ec742" providerId="ADAL" clId="{5FC3A318-66D4-479C-BC6F-E9DFD30D3244}" dt="2024-03-11T09:08:17.162" v="4" actId="47"/>
        <pc:sldMasterMkLst>
          <pc:docMk/>
          <pc:sldMasterMk cId="0" sldId="2147483648"/>
        </pc:sldMasterMkLst>
        <pc:sldLayoutChg chg="del">
          <pc:chgData name="Emil Fritz (Svensk Simidrott)" userId="52fc2f64-6d14-4a0e-a6d4-71322a8ec742" providerId="ADAL" clId="{5FC3A318-66D4-479C-BC6F-E9DFD30D3244}" dt="2024-03-11T09:08:17.162" v="4" actId="47"/>
          <pc:sldLayoutMkLst>
            <pc:docMk/>
            <pc:sldMasterMk cId="0" sldId="2147483648"/>
            <pc:sldLayoutMk cId="53057068" sldId="214748366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750C1-3748-4B4E-9396-8F2697B354A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313FD9E-D431-4507-B690-235EFAD13C63}">
      <dgm:prSet phldrT="[Text]"/>
      <dgm:spPr/>
      <dgm:t>
        <a:bodyPr/>
        <a:lstStyle/>
        <a:p>
          <a:r>
            <a:rPr lang="sv-SE" dirty="0"/>
            <a:t>v.19</a:t>
          </a:r>
        </a:p>
      </dgm:t>
    </dgm:pt>
    <dgm:pt modelId="{60A2C789-1C9D-4493-8403-4E7D515EA442}" type="parTrans" cxnId="{EE42BD16-8A5F-46C2-B714-F9330FA97F9B}">
      <dgm:prSet/>
      <dgm:spPr/>
      <dgm:t>
        <a:bodyPr/>
        <a:lstStyle/>
        <a:p>
          <a:endParaRPr lang="sv-SE"/>
        </a:p>
      </dgm:t>
    </dgm:pt>
    <dgm:pt modelId="{2D7DBB5B-0FF7-4047-9AC3-BC8DF3F2B376}" type="sibTrans" cxnId="{EE42BD16-8A5F-46C2-B714-F9330FA97F9B}">
      <dgm:prSet/>
      <dgm:spPr/>
      <dgm:t>
        <a:bodyPr/>
        <a:lstStyle/>
        <a:p>
          <a:endParaRPr lang="sv-SE"/>
        </a:p>
      </dgm:t>
    </dgm:pt>
    <dgm:pt modelId="{6EFC3869-D0F9-400B-8962-9C673ECE32C4}">
      <dgm:prSet phldrT="[Text]"/>
      <dgm:spPr>
        <a:solidFill>
          <a:srgbClr val="F18D08"/>
        </a:solidFill>
      </dgm:spPr>
      <dgm:t>
        <a:bodyPr/>
        <a:lstStyle/>
        <a:p>
          <a:r>
            <a:rPr lang="sv-SE" dirty="0"/>
            <a:t>v.37</a:t>
          </a:r>
        </a:p>
      </dgm:t>
    </dgm:pt>
    <dgm:pt modelId="{9CCAB45E-81BF-47BA-BAD4-0F9A6964FEBE}" type="parTrans" cxnId="{1ED271F0-38CA-485E-B8DB-45B610B4E690}">
      <dgm:prSet/>
      <dgm:spPr/>
      <dgm:t>
        <a:bodyPr/>
        <a:lstStyle/>
        <a:p>
          <a:endParaRPr lang="sv-SE"/>
        </a:p>
      </dgm:t>
    </dgm:pt>
    <dgm:pt modelId="{DFC82B39-1F10-43FE-B8A4-E9F4AA4F9201}" type="sibTrans" cxnId="{1ED271F0-38CA-485E-B8DB-45B610B4E690}">
      <dgm:prSet/>
      <dgm:spPr/>
      <dgm:t>
        <a:bodyPr/>
        <a:lstStyle/>
        <a:p>
          <a:endParaRPr lang="sv-SE"/>
        </a:p>
      </dgm:t>
    </dgm:pt>
    <dgm:pt modelId="{58B345FF-DCE8-4C2F-BEFA-47CC3116631B}">
      <dgm:prSet phldrT="[Text]"/>
      <dgm:spPr/>
      <dgm:t>
        <a:bodyPr/>
        <a:lstStyle/>
        <a:p>
          <a:r>
            <a:rPr lang="sv-SE" dirty="0"/>
            <a:t>v.46</a:t>
          </a:r>
        </a:p>
      </dgm:t>
    </dgm:pt>
    <dgm:pt modelId="{D97BA621-B90C-4CC5-B7E5-6DF6BC33F543}" type="parTrans" cxnId="{A666B8DE-5F86-4F89-8686-FB9FB5B41072}">
      <dgm:prSet/>
      <dgm:spPr/>
      <dgm:t>
        <a:bodyPr/>
        <a:lstStyle/>
        <a:p>
          <a:endParaRPr lang="sv-SE"/>
        </a:p>
      </dgm:t>
    </dgm:pt>
    <dgm:pt modelId="{3624EAC2-56A3-49D4-BBB6-5FB895EA03EB}" type="sibTrans" cxnId="{A666B8DE-5F86-4F89-8686-FB9FB5B41072}">
      <dgm:prSet/>
      <dgm:spPr/>
      <dgm:t>
        <a:bodyPr/>
        <a:lstStyle/>
        <a:p>
          <a:endParaRPr lang="sv-SE"/>
        </a:p>
      </dgm:t>
    </dgm:pt>
    <dgm:pt modelId="{40D33B37-6866-4DEE-8ADF-A065B6041EDC}">
      <dgm:prSet phldrT="[Text]"/>
      <dgm:spPr/>
      <dgm:t>
        <a:bodyPr/>
        <a:lstStyle/>
        <a:p>
          <a:r>
            <a:rPr lang="sv-SE" dirty="0"/>
            <a:t>v.6</a:t>
          </a:r>
        </a:p>
      </dgm:t>
    </dgm:pt>
    <dgm:pt modelId="{96C62F70-FF0F-44E9-B017-098EDA270C81}" type="parTrans" cxnId="{29ABE75F-7068-4409-98A8-3543B81CA8B0}">
      <dgm:prSet/>
      <dgm:spPr/>
      <dgm:t>
        <a:bodyPr/>
        <a:lstStyle/>
        <a:p>
          <a:endParaRPr lang="sv-SE"/>
        </a:p>
      </dgm:t>
    </dgm:pt>
    <dgm:pt modelId="{D8D96B30-DEC6-4A70-8D1E-5CC9BC4A2BE4}" type="sibTrans" cxnId="{29ABE75F-7068-4409-98A8-3543B81CA8B0}">
      <dgm:prSet/>
      <dgm:spPr/>
      <dgm:t>
        <a:bodyPr/>
        <a:lstStyle/>
        <a:p>
          <a:endParaRPr lang="sv-SE"/>
        </a:p>
      </dgm:t>
    </dgm:pt>
    <dgm:pt modelId="{F803290A-670D-4B73-B5B7-88E534808580}" type="pres">
      <dgm:prSet presAssocID="{72B750C1-3748-4B4E-9396-8F2697B354A5}" presName="cycle" presStyleCnt="0">
        <dgm:presLayoutVars>
          <dgm:dir/>
          <dgm:resizeHandles val="exact"/>
        </dgm:presLayoutVars>
      </dgm:prSet>
      <dgm:spPr/>
    </dgm:pt>
    <dgm:pt modelId="{FF242B75-ABD8-47E5-8AF7-2AFFAA106D9D}" type="pres">
      <dgm:prSet presAssocID="{0313FD9E-D431-4507-B690-235EFAD13C63}" presName="node" presStyleLbl="node1" presStyleIdx="0" presStyleCnt="4">
        <dgm:presLayoutVars>
          <dgm:bulletEnabled val="1"/>
        </dgm:presLayoutVars>
      </dgm:prSet>
      <dgm:spPr/>
    </dgm:pt>
    <dgm:pt modelId="{16BA5D5E-6FE8-4ED5-875A-81C3D6F06F38}" type="pres">
      <dgm:prSet presAssocID="{2D7DBB5B-0FF7-4047-9AC3-BC8DF3F2B376}" presName="sibTrans" presStyleLbl="sibTrans2D1" presStyleIdx="0" presStyleCnt="4"/>
      <dgm:spPr/>
    </dgm:pt>
    <dgm:pt modelId="{07DBD288-A13E-4FCA-8067-36295122E21E}" type="pres">
      <dgm:prSet presAssocID="{2D7DBB5B-0FF7-4047-9AC3-BC8DF3F2B376}" presName="connectorText" presStyleLbl="sibTrans2D1" presStyleIdx="0" presStyleCnt="4"/>
      <dgm:spPr/>
    </dgm:pt>
    <dgm:pt modelId="{951E62DC-35A4-41D1-BD66-49EBBE19468A}" type="pres">
      <dgm:prSet presAssocID="{6EFC3869-D0F9-400B-8962-9C673ECE32C4}" presName="node" presStyleLbl="node1" presStyleIdx="1" presStyleCnt="4">
        <dgm:presLayoutVars>
          <dgm:bulletEnabled val="1"/>
        </dgm:presLayoutVars>
      </dgm:prSet>
      <dgm:spPr/>
    </dgm:pt>
    <dgm:pt modelId="{371C28DB-2E24-49EB-BBD6-5A0B068512CF}" type="pres">
      <dgm:prSet presAssocID="{DFC82B39-1F10-43FE-B8A4-E9F4AA4F9201}" presName="sibTrans" presStyleLbl="sibTrans2D1" presStyleIdx="1" presStyleCnt="4"/>
      <dgm:spPr/>
    </dgm:pt>
    <dgm:pt modelId="{F09541D9-A73C-45DF-A564-422917821025}" type="pres">
      <dgm:prSet presAssocID="{DFC82B39-1F10-43FE-B8A4-E9F4AA4F9201}" presName="connectorText" presStyleLbl="sibTrans2D1" presStyleIdx="1" presStyleCnt="4"/>
      <dgm:spPr/>
    </dgm:pt>
    <dgm:pt modelId="{49466377-8842-474D-9C78-5781BF5FE960}" type="pres">
      <dgm:prSet presAssocID="{58B345FF-DCE8-4C2F-BEFA-47CC3116631B}" presName="node" presStyleLbl="node1" presStyleIdx="2" presStyleCnt="4">
        <dgm:presLayoutVars>
          <dgm:bulletEnabled val="1"/>
        </dgm:presLayoutVars>
      </dgm:prSet>
      <dgm:spPr/>
    </dgm:pt>
    <dgm:pt modelId="{C0EE9731-64EA-4EAC-B646-9574617FBF5C}" type="pres">
      <dgm:prSet presAssocID="{3624EAC2-56A3-49D4-BBB6-5FB895EA03EB}" presName="sibTrans" presStyleLbl="sibTrans2D1" presStyleIdx="2" presStyleCnt="4"/>
      <dgm:spPr/>
    </dgm:pt>
    <dgm:pt modelId="{BC31F2A8-0A35-4392-AADF-055684F6C2DB}" type="pres">
      <dgm:prSet presAssocID="{3624EAC2-56A3-49D4-BBB6-5FB895EA03EB}" presName="connectorText" presStyleLbl="sibTrans2D1" presStyleIdx="2" presStyleCnt="4"/>
      <dgm:spPr/>
    </dgm:pt>
    <dgm:pt modelId="{CA3797FA-5580-4833-A0AF-9B655828DB05}" type="pres">
      <dgm:prSet presAssocID="{40D33B37-6866-4DEE-8ADF-A065B6041EDC}" presName="node" presStyleLbl="node1" presStyleIdx="3" presStyleCnt="4">
        <dgm:presLayoutVars>
          <dgm:bulletEnabled val="1"/>
        </dgm:presLayoutVars>
      </dgm:prSet>
      <dgm:spPr/>
    </dgm:pt>
    <dgm:pt modelId="{8E3FF0DC-C7AD-4B2E-9728-74189487D2CC}" type="pres">
      <dgm:prSet presAssocID="{D8D96B30-DEC6-4A70-8D1E-5CC9BC4A2BE4}" presName="sibTrans" presStyleLbl="sibTrans2D1" presStyleIdx="3" presStyleCnt="4"/>
      <dgm:spPr/>
    </dgm:pt>
    <dgm:pt modelId="{F2CCDE41-A42B-4591-A8BA-49125FCA9B9A}" type="pres">
      <dgm:prSet presAssocID="{D8D96B30-DEC6-4A70-8D1E-5CC9BC4A2BE4}" presName="connectorText" presStyleLbl="sibTrans2D1" presStyleIdx="3" presStyleCnt="4"/>
      <dgm:spPr/>
    </dgm:pt>
  </dgm:ptLst>
  <dgm:cxnLst>
    <dgm:cxn modelId="{B6EE5103-DB74-46E4-8110-C72BD1F38C56}" type="presOf" srcId="{DFC82B39-1F10-43FE-B8A4-E9F4AA4F9201}" destId="{371C28DB-2E24-49EB-BBD6-5A0B068512CF}" srcOrd="0" destOrd="0" presId="urn:microsoft.com/office/officeart/2005/8/layout/cycle2"/>
    <dgm:cxn modelId="{D307B214-9340-4155-8D83-4143BFDDC6E8}" type="presOf" srcId="{DFC82B39-1F10-43FE-B8A4-E9F4AA4F9201}" destId="{F09541D9-A73C-45DF-A564-422917821025}" srcOrd="1" destOrd="0" presId="urn:microsoft.com/office/officeart/2005/8/layout/cycle2"/>
    <dgm:cxn modelId="{EE42BD16-8A5F-46C2-B714-F9330FA97F9B}" srcId="{72B750C1-3748-4B4E-9396-8F2697B354A5}" destId="{0313FD9E-D431-4507-B690-235EFAD13C63}" srcOrd="0" destOrd="0" parTransId="{60A2C789-1C9D-4493-8403-4E7D515EA442}" sibTransId="{2D7DBB5B-0FF7-4047-9AC3-BC8DF3F2B376}"/>
    <dgm:cxn modelId="{7D62C03C-C75C-486E-A534-451D2773C4CD}" type="presOf" srcId="{3624EAC2-56A3-49D4-BBB6-5FB895EA03EB}" destId="{BC31F2A8-0A35-4392-AADF-055684F6C2DB}" srcOrd="1" destOrd="0" presId="urn:microsoft.com/office/officeart/2005/8/layout/cycle2"/>
    <dgm:cxn modelId="{29ABE75F-7068-4409-98A8-3543B81CA8B0}" srcId="{72B750C1-3748-4B4E-9396-8F2697B354A5}" destId="{40D33B37-6866-4DEE-8ADF-A065B6041EDC}" srcOrd="3" destOrd="0" parTransId="{96C62F70-FF0F-44E9-B017-098EDA270C81}" sibTransId="{D8D96B30-DEC6-4A70-8D1E-5CC9BC4A2BE4}"/>
    <dgm:cxn modelId="{65F5D143-5FC3-43B4-88E5-F27AF1AF4569}" type="presOf" srcId="{3624EAC2-56A3-49D4-BBB6-5FB895EA03EB}" destId="{C0EE9731-64EA-4EAC-B646-9574617FBF5C}" srcOrd="0" destOrd="0" presId="urn:microsoft.com/office/officeart/2005/8/layout/cycle2"/>
    <dgm:cxn modelId="{E4D9C064-66BB-4156-B6A6-4B7F2D4CF05E}" type="presOf" srcId="{0313FD9E-D431-4507-B690-235EFAD13C63}" destId="{FF242B75-ABD8-47E5-8AF7-2AFFAA106D9D}" srcOrd="0" destOrd="0" presId="urn:microsoft.com/office/officeart/2005/8/layout/cycle2"/>
    <dgm:cxn modelId="{4EB2984C-A47E-426C-AD9E-612FCE2CA047}" type="presOf" srcId="{D8D96B30-DEC6-4A70-8D1E-5CC9BC4A2BE4}" destId="{F2CCDE41-A42B-4591-A8BA-49125FCA9B9A}" srcOrd="1" destOrd="0" presId="urn:microsoft.com/office/officeart/2005/8/layout/cycle2"/>
    <dgm:cxn modelId="{1CCF72B2-B4A4-4B55-A800-3444A392A285}" type="presOf" srcId="{2D7DBB5B-0FF7-4047-9AC3-BC8DF3F2B376}" destId="{16BA5D5E-6FE8-4ED5-875A-81C3D6F06F38}" srcOrd="0" destOrd="0" presId="urn:microsoft.com/office/officeart/2005/8/layout/cycle2"/>
    <dgm:cxn modelId="{889877C3-51E8-4EE0-9AD4-E674F4AABD33}" type="presOf" srcId="{72B750C1-3748-4B4E-9396-8F2697B354A5}" destId="{F803290A-670D-4B73-B5B7-88E534808580}" srcOrd="0" destOrd="0" presId="urn:microsoft.com/office/officeart/2005/8/layout/cycle2"/>
    <dgm:cxn modelId="{1EE344D3-50C2-4509-ACEA-58AE327C458D}" type="presOf" srcId="{D8D96B30-DEC6-4A70-8D1E-5CC9BC4A2BE4}" destId="{8E3FF0DC-C7AD-4B2E-9728-74189487D2CC}" srcOrd="0" destOrd="0" presId="urn:microsoft.com/office/officeart/2005/8/layout/cycle2"/>
    <dgm:cxn modelId="{C944EDD4-A5A3-4C6C-B435-B7F6F51D0333}" type="presOf" srcId="{2D7DBB5B-0FF7-4047-9AC3-BC8DF3F2B376}" destId="{07DBD288-A13E-4FCA-8067-36295122E21E}" srcOrd="1" destOrd="0" presId="urn:microsoft.com/office/officeart/2005/8/layout/cycle2"/>
    <dgm:cxn modelId="{B9E63CD9-7843-46F6-A372-AF44505F41C0}" type="presOf" srcId="{40D33B37-6866-4DEE-8ADF-A065B6041EDC}" destId="{CA3797FA-5580-4833-A0AF-9B655828DB05}" srcOrd="0" destOrd="0" presId="urn:microsoft.com/office/officeart/2005/8/layout/cycle2"/>
    <dgm:cxn modelId="{FADD2BDA-8407-4B97-8EA2-710FB8620D72}" type="presOf" srcId="{58B345FF-DCE8-4C2F-BEFA-47CC3116631B}" destId="{49466377-8842-474D-9C78-5781BF5FE960}" srcOrd="0" destOrd="0" presId="urn:microsoft.com/office/officeart/2005/8/layout/cycle2"/>
    <dgm:cxn modelId="{A666B8DE-5F86-4F89-8686-FB9FB5B41072}" srcId="{72B750C1-3748-4B4E-9396-8F2697B354A5}" destId="{58B345FF-DCE8-4C2F-BEFA-47CC3116631B}" srcOrd="2" destOrd="0" parTransId="{D97BA621-B90C-4CC5-B7E5-6DF6BC33F543}" sibTransId="{3624EAC2-56A3-49D4-BBB6-5FB895EA03EB}"/>
    <dgm:cxn modelId="{1ED271F0-38CA-485E-B8DB-45B610B4E690}" srcId="{72B750C1-3748-4B4E-9396-8F2697B354A5}" destId="{6EFC3869-D0F9-400B-8962-9C673ECE32C4}" srcOrd="1" destOrd="0" parTransId="{9CCAB45E-81BF-47BA-BAD4-0F9A6964FEBE}" sibTransId="{DFC82B39-1F10-43FE-B8A4-E9F4AA4F9201}"/>
    <dgm:cxn modelId="{500CB7F1-FE53-45E7-BD94-4E9308EF277C}" type="presOf" srcId="{6EFC3869-D0F9-400B-8962-9C673ECE32C4}" destId="{951E62DC-35A4-41D1-BD66-49EBBE19468A}" srcOrd="0" destOrd="0" presId="urn:microsoft.com/office/officeart/2005/8/layout/cycle2"/>
    <dgm:cxn modelId="{5EB21912-DA0D-4050-A95A-588E697AC258}" type="presParOf" srcId="{F803290A-670D-4B73-B5B7-88E534808580}" destId="{FF242B75-ABD8-47E5-8AF7-2AFFAA106D9D}" srcOrd="0" destOrd="0" presId="urn:microsoft.com/office/officeart/2005/8/layout/cycle2"/>
    <dgm:cxn modelId="{E3F7362A-4DBF-4BDF-A765-E969555C1E3B}" type="presParOf" srcId="{F803290A-670D-4B73-B5B7-88E534808580}" destId="{16BA5D5E-6FE8-4ED5-875A-81C3D6F06F38}" srcOrd="1" destOrd="0" presId="urn:microsoft.com/office/officeart/2005/8/layout/cycle2"/>
    <dgm:cxn modelId="{1931AB3C-6055-4A4E-AA33-59C4F96EFAF3}" type="presParOf" srcId="{16BA5D5E-6FE8-4ED5-875A-81C3D6F06F38}" destId="{07DBD288-A13E-4FCA-8067-36295122E21E}" srcOrd="0" destOrd="0" presId="urn:microsoft.com/office/officeart/2005/8/layout/cycle2"/>
    <dgm:cxn modelId="{D3387675-8BE5-4AE9-9492-045EF08503D9}" type="presParOf" srcId="{F803290A-670D-4B73-B5B7-88E534808580}" destId="{951E62DC-35A4-41D1-BD66-49EBBE19468A}" srcOrd="2" destOrd="0" presId="urn:microsoft.com/office/officeart/2005/8/layout/cycle2"/>
    <dgm:cxn modelId="{D8EA2EFA-6CAA-4733-9208-927382F96DAC}" type="presParOf" srcId="{F803290A-670D-4B73-B5B7-88E534808580}" destId="{371C28DB-2E24-49EB-BBD6-5A0B068512CF}" srcOrd="3" destOrd="0" presId="urn:microsoft.com/office/officeart/2005/8/layout/cycle2"/>
    <dgm:cxn modelId="{427C02A5-5A34-4819-96FE-E2018FD7AE8E}" type="presParOf" srcId="{371C28DB-2E24-49EB-BBD6-5A0B068512CF}" destId="{F09541D9-A73C-45DF-A564-422917821025}" srcOrd="0" destOrd="0" presId="urn:microsoft.com/office/officeart/2005/8/layout/cycle2"/>
    <dgm:cxn modelId="{459A5910-420D-4328-9C57-3D1DBB99DFDA}" type="presParOf" srcId="{F803290A-670D-4B73-B5B7-88E534808580}" destId="{49466377-8842-474D-9C78-5781BF5FE960}" srcOrd="4" destOrd="0" presId="urn:microsoft.com/office/officeart/2005/8/layout/cycle2"/>
    <dgm:cxn modelId="{1DAFF947-53A6-4257-90C5-7BDBB155E7D5}" type="presParOf" srcId="{F803290A-670D-4B73-B5B7-88E534808580}" destId="{C0EE9731-64EA-4EAC-B646-9574617FBF5C}" srcOrd="5" destOrd="0" presId="urn:microsoft.com/office/officeart/2005/8/layout/cycle2"/>
    <dgm:cxn modelId="{B7C3042D-F108-4C1E-9745-E283511063AD}" type="presParOf" srcId="{C0EE9731-64EA-4EAC-B646-9574617FBF5C}" destId="{BC31F2A8-0A35-4392-AADF-055684F6C2DB}" srcOrd="0" destOrd="0" presId="urn:microsoft.com/office/officeart/2005/8/layout/cycle2"/>
    <dgm:cxn modelId="{EAE06AFA-A842-4E1C-9D08-78790CCBE616}" type="presParOf" srcId="{F803290A-670D-4B73-B5B7-88E534808580}" destId="{CA3797FA-5580-4833-A0AF-9B655828DB05}" srcOrd="6" destOrd="0" presId="urn:microsoft.com/office/officeart/2005/8/layout/cycle2"/>
    <dgm:cxn modelId="{AE3A4645-CE7D-4AEA-945C-713471FABDD2}" type="presParOf" srcId="{F803290A-670D-4B73-B5B7-88E534808580}" destId="{8E3FF0DC-C7AD-4B2E-9728-74189487D2CC}" srcOrd="7" destOrd="0" presId="urn:microsoft.com/office/officeart/2005/8/layout/cycle2"/>
    <dgm:cxn modelId="{BB7BC75F-E69B-4C53-9D14-DDC3B99ECE40}" type="presParOf" srcId="{8E3FF0DC-C7AD-4B2E-9728-74189487D2CC}" destId="{F2CCDE41-A42B-4591-A8BA-49125FCA9B9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6B8D5-A075-4E65-B95C-4AF5321FA22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0E0A4B4-5B83-42C1-9367-A3FE7754F368}">
      <dgm:prSet phldrT="[Text]"/>
      <dgm:spPr/>
      <dgm:t>
        <a:bodyPr/>
        <a:lstStyle/>
        <a:p>
          <a:r>
            <a:rPr lang="sv-SE" dirty="0">
              <a:solidFill>
                <a:srgbClr val="14A1BE"/>
              </a:solidFill>
            </a:rPr>
            <a:t>2024-06-02</a:t>
          </a:r>
          <a:br>
            <a:rPr lang="sv-SE" dirty="0">
              <a:solidFill>
                <a:srgbClr val="14A1BE"/>
              </a:solidFill>
            </a:rPr>
          </a:br>
          <a:r>
            <a:rPr lang="sv-SE" dirty="0">
              <a:solidFill>
                <a:srgbClr val="14A1BE"/>
              </a:solidFill>
            </a:rPr>
            <a:t>Sanktioner slutförda för perioden </a:t>
          </a:r>
          <a:br>
            <a:rPr lang="sv-SE" dirty="0">
              <a:solidFill>
                <a:srgbClr val="14A1BE"/>
              </a:solidFill>
            </a:rPr>
          </a:br>
          <a:r>
            <a:rPr lang="sv-SE" dirty="0">
              <a:solidFill>
                <a:srgbClr val="14A1BE"/>
              </a:solidFill>
            </a:rPr>
            <a:t>2025-01-01 – 2025-07-31</a:t>
          </a:r>
        </a:p>
      </dgm:t>
    </dgm:pt>
    <dgm:pt modelId="{1B5A303F-9A01-4C4B-A067-F546D1A55040}" type="parTrans" cxnId="{80E702A7-DD93-407C-86D7-8FD7D4395E95}">
      <dgm:prSet/>
      <dgm:spPr/>
      <dgm:t>
        <a:bodyPr/>
        <a:lstStyle/>
        <a:p>
          <a:endParaRPr lang="sv-SE"/>
        </a:p>
      </dgm:t>
    </dgm:pt>
    <dgm:pt modelId="{FA0190B9-DB0E-4DC0-8713-77626836B96F}" type="sibTrans" cxnId="{80E702A7-DD93-407C-86D7-8FD7D4395E95}">
      <dgm:prSet/>
      <dgm:spPr/>
      <dgm:t>
        <a:bodyPr/>
        <a:lstStyle/>
        <a:p>
          <a:endParaRPr lang="sv-SE"/>
        </a:p>
      </dgm:t>
    </dgm:pt>
    <dgm:pt modelId="{575DFAB2-5814-4E53-B9DF-BA6ED54B0E73}">
      <dgm:prSet phldrT="[Text]"/>
      <dgm:spPr/>
      <dgm:t>
        <a:bodyPr/>
        <a:lstStyle/>
        <a:p>
          <a:r>
            <a:rPr lang="sv-SE" dirty="0">
              <a:solidFill>
                <a:srgbClr val="14A1BE"/>
              </a:solidFill>
            </a:rPr>
            <a:t>2024-03-12 Distriktsöverskridande träff</a:t>
          </a:r>
        </a:p>
      </dgm:t>
    </dgm:pt>
    <dgm:pt modelId="{35BC4028-EBDB-4244-BA2F-BD3AFE5BA4AE}" type="parTrans" cxnId="{17DDB60C-9CFB-4ABF-9344-AE7F337C4CFF}">
      <dgm:prSet/>
      <dgm:spPr/>
      <dgm:t>
        <a:bodyPr/>
        <a:lstStyle/>
        <a:p>
          <a:endParaRPr lang="sv-SE"/>
        </a:p>
      </dgm:t>
    </dgm:pt>
    <dgm:pt modelId="{8D85C88B-9139-4FA6-A9CF-84D5B8A74242}" type="sibTrans" cxnId="{17DDB60C-9CFB-4ABF-9344-AE7F337C4CFF}">
      <dgm:prSet/>
      <dgm:spPr/>
      <dgm:t>
        <a:bodyPr/>
        <a:lstStyle/>
        <a:p>
          <a:endParaRPr lang="sv-SE"/>
        </a:p>
      </dgm:t>
    </dgm:pt>
    <dgm:pt modelId="{D6B26654-75CE-4606-B435-BDA100729913}">
      <dgm:prSet phldrT="[Text]"/>
      <dgm:spPr/>
      <dgm:t>
        <a:bodyPr/>
        <a:lstStyle/>
        <a:p>
          <a:r>
            <a:rPr lang="sv-SE" dirty="0">
              <a:solidFill>
                <a:srgbClr val="14A1BE"/>
              </a:solidFill>
            </a:rPr>
            <a:t>2024-03-16</a:t>
          </a:r>
          <a:br>
            <a:rPr lang="sv-SE" dirty="0">
              <a:solidFill>
                <a:srgbClr val="14A1BE"/>
              </a:solidFill>
            </a:rPr>
          </a:br>
          <a:r>
            <a:rPr lang="sv-SE" dirty="0">
              <a:solidFill>
                <a:srgbClr val="14A1BE"/>
              </a:solidFill>
            </a:rPr>
            <a:t>Svensk Simidrotts styrelse fattar beslut om STP</a:t>
          </a:r>
        </a:p>
      </dgm:t>
    </dgm:pt>
    <dgm:pt modelId="{8E1E5CF2-F22D-4013-A700-2AE354F578BA}" type="parTrans" cxnId="{056A8344-752A-4BBB-8F12-CE057EDABA52}">
      <dgm:prSet/>
      <dgm:spPr/>
      <dgm:t>
        <a:bodyPr/>
        <a:lstStyle/>
        <a:p>
          <a:endParaRPr lang="sv-SE"/>
        </a:p>
      </dgm:t>
    </dgm:pt>
    <dgm:pt modelId="{8EAD6AEC-5626-4DE7-85C4-D96C3CE5E524}" type="sibTrans" cxnId="{056A8344-752A-4BBB-8F12-CE057EDABA52}">
      <dgm:prSet/>
      <dgm:spPr/>
      <dgm:t>
        <a:bodyPr/>
        <a:lstStyle/>
        <a:p>
          <a:endParaRPr lang="sv-SE"/>
        </a:p>
      </dgm:t>
    </dgm:pt>
    <dgm:pt modelId="{B442AB33-49FE-42B0-A647-93CDA1C39AC9}">
      <dgm:prSet phldrT="[Text]"/>
      <dgm:spPr/>
      <dgm:t>
        <a:bodyPr/>
        <a:lstStyle/>
        <a:p>
          <a:r>
            <a:rPr lang="sv-SE" dirty="0">
              <a:solidFill>
                <a:srgbClr val="14A1BE"/>
              </a:solidFill>
            </a:rPr>
            <a:t>2024-05-21</a:t>
          </a:r>
          <a:br>
            <a:rPr lang="sv-SE" dirty="0">
              <a:solidFill>
                <a:srgbClr val="14A1BE"/>
              </a:solidFill>
            </a:rPr>
          </a:br>
          <a:r>
            <a:rPr lang="sv-SE" dirty="0">
              <a:solidFill>
                <a:srgbClr val="14A1BE"/>
              </a:solidFill>
            </a:rPr>
            <a:t>Distriktsöverskridande träff</a:t>
          </a:r>
        </a:p>
      </dgm:t>
    </dgm:pt>
    <dgm:pt modelId="{5910B75D-5F56-4044-8869-1E68C65D6161}" type="parTrans" cxnId="{C2F0639F-D0AA-4D36-BA76-EA9DB31D5D9E}">
      <dgm:prSet/>
      <dgm:spPr/>
      <dgm:t>
        <a:bodyPr/>
        <a:lstStyle/>
        <a:p>
          <a:endParaRPr lang="sv-SE"/>
        </a:p>
      </dgm:t>
    </dgm:pt>
    <dgm:pt modelId="{E84B26FA-40A8-418F-A3A0-E412BBBEAA39}" type="sibTrans" cxnId="{C2F0639F-D0AA-4D36-BA76-EA9DB31D5D9E}">
      <dgm:prSet/>
      <dgm:spPr/>
      <dgm:t>
        <a:bodyPr/>
        <a:lstStyle/>
        <a:p>
          <a:endParaRPr lang="sv-SE"/>
        </a:p>
      </dgm:t>
    </dgm:pt>
    <dgm:pt modelId="{88B595B4-BD24-4BCE-9684-FF7484218397}" type="pres">
      <dgm:prSet presAssocID="{6E96B8D5-A075-4E65-B95C-4AF5321FA227}" presName="Name0" presStyleCnt="0">
        <dgm:presLayoutVars>
          <dgm:dir/>
          <dgm:resizeHandles val="exact"/>
        </dgm:presLayoutVars>
      </dgm:prSet>
      <dgm:spPr/>
    </dgm:pt>
    <dgm:pt modelId="{3D14844B-EBC7-4C3F-AA6D-10C104322BF8}" type="pres">
      <dgm:prSet presAssocID="{6E96B8D5-A075-4E65-B95C-4AF5321FA227}" presName="arrow" presStyleLbl="bgShp" presStyleIdx="0" presStyleCnt="1"/>
      <dgm:spPr/>
    </dgm:pt>
    <dgm:pt modelId="{37B5B9F2-8A03-420E-903E-A1DD8F763021}" type="pres">
      <dgm:prSet presAssocID="{6E96B8D5-A075-4E65-B95C-4AF5321FA227}" presName="points" presStyleCnt="0"/>
      <dgm:spPr/>
    </dgm:pt>
    <dgm:pt modelId="{63E02992-F05F-425A-B2A0-D0045D3840E7}" type="pres">
      <dgm:prSet presAssocID="{575DFAB2-5814-4E53-B9DF-BA6ED54B0E73}" presName="compositeA" presStyleCnt="0"/>
      <dgm:spPr/>
    </dgm:pt>
    <dgm:pt modelId="{19B830E4-E69A-4613-90F2-AE75D28AF08D}" type="pres">
      <dgm:prSet presAssocID="{575DFAB2-5814-4E53-B9DF-BA6ED54B0E73}" presName="textA" presStyleLbl="revTx" presStyleIdx="0" presStyleCnt="4">
        <dgm:presLayoutVars>
          <dgm:bulletEnabled val="1"/>
        </dgm:presLayoutVars>
      </dgm:prSet>
      <dgm:spPr/>
    </dgm:pt>
    <dgm:pt modelId="{5E73AD8A-E414-440C-9345-C6072107A8EB}" type="pres">
      <dgm:prSet presAssocID="{575DFAB2-5814-4E53-B9DF-BA6ED54B0E73}" presName="circleA" presStyleLbl="node1" presStyleIdx="0" presStyleCnt="4"/>
      <dgm:spPr/>
    </dgm:pt>
    <dgm:pt modelId="{9DC3BC03-AD5A-4632-AA9C-617FDE94BEE3}" type="pres">
      <dgm:prSet presAssocID="{575DFAB2-5814-4E53-B9DF-BA6ED54B0E73}" presName="spaceA" presStyleCnt="0"/>
      <dgm:spPr/>
    </dgm:pt>
    <dgm:pt modelId="{5E2C8D6E-DE2B-43FA-9D7D-9A2B5038AA5C}" type="pres">
      <dgm:prSet presAssocID="{8D85C88B-9139-4FA6-A9CF-84D5B8A74242}" presName="space" presStyleCnt="0"/>
      <dgm:spPr/>
    </dgm:pt>
    <dgm:pt modelId="{3AF5206E-8CE4-4F82-AE32-E7F4D6AE720C}" type="pres">
      <dgm:prSet presAssocID="{D6B26654-75CE-4606-B435-BDA100729913}" presName="compositeB" presStyleCnt="0"/>
      <dgm:spPr/>
    </dgm:pt>
    <dgm:pt modelId="{EF5BD860-A6FF-458A-ADD2-6647AF5DED0B}" type="pres">
      <dgm:prSet presAssocID="{D6B26654-75CE-4606-B435-BDA100729913}" presName="textB" presStyleLbl="revTx" presStyleIdx="1" presStyleCnt="4">
        <dgm:presLayoutVars>
          <dgm:bulletEnabled val="1"/>
        </dgm:presLayoutVars>
      </dgm:prSet>
      <dgm:spPr/>
    </dgm:pt>
    <dgm:pt modelId="{ED00C0FB-FD20-49E1-B67D-B3F6C5074B2E}" type="pres">
      <dgm:prSet presAssocID="{D6B26654-75CE-4606-B435-BDA100729913}" presName="circleB" presStyleLbl="node1" presStyleIdx="1" presStyleCnt="4"/>
      <dgm:spPr/>
    </dgm:pt>
    <dgm:pt modelId="{D816C544-87AA-4547-8293-6E8D8FEB896E}" type="pres">
      <dgm:prSet presAssocID="{D6B26654-75CE-4606-B435-BDA100729913}" presName="spaceB" presStyleCnt="0"/>
      <dgm:spPr/>
    </dgm:pt>
    <dgm:pt modelId="{DD635EF1-D206-461B-9939-440BBA463FEC}" type="pres">
      <dgm:prSet presAssocID="{8EAD6AEC-5626-4DE7-85C4-D96C3CE5E524}" presName="space" presStyleCnt="0"/>
      <dgm:spPr/>
    </dgm:pt>
    <dgm:pt modelId="{9519FE36-29A4-4BFE-B124-9401A4776724}" type="pres">
      <dgm:prSet presAssocID="{B442AB33-49FE-42B0-A647-93CDA1C39AC9}" presName="compositeA" presStyleCnt="0"/>
      <dgm:spPr/>
    </dgm:pt>
    <dgm:pt modelId="{390FB250-8B9B-4756-BF36-A2D1DB09787C}" type="pres">
      <dgm:prSet presAssocID="{B442AB33-49FE-42B0-A647-93CDA1C39AC9}" presName="textA" presStyleLbl="revTx" presStyleIdx="2" presStyleCnt="4">
        <dgm:presLayoutVars>
          <dgm:bulletEnabled val="1"/>
        </dgm:presLayoutVars>
      </dgm:prSet>
      <dgm:spPr/>
    </dgm:pt>
    <dgm:pt modelId="{9A01079D-6F08-42C5-B4DA-A373B5648804}" type="pres">
      <dgm:prSet presAssocID="{B442AB33-49FE-42B0-A647-93CDA1C39AC9}" presName="circleA" presStyleLbl="node1" presStyleIdx="2" presStyleCnt="4"/>
      <dgm:spPr/>
    </dgm:pt>
    <dgm:pt modelId="{1CD1EA47-903F-4BD8-867F-62F3AB2C3A4F}" type="pres">
      <dgm:prSet presAssocID="{B442AB33-49FE-42B0-A647-93CDA1C39AC9}" presName="spaceA" presStyleCnt="0"/>
      <dgm:spPr/>
    </dgm:pt>
    <dgm:pt modelId="{374C91A3-6FD7-4E97-ABB1-6A464F441CBD}" type="pres">
      <dgm:prSet presAssocID="{E84B26FA-40A8-418F-A3A0-E412BBBEAA39}" presName="space" presStyleCnt="0"/>
      <dgm:spPr/>
    </dgm:pt>
    <dgm:pt modelId="{559C30C3-AD67-465A-8228-BEF1EDBE22EB}" type="pres">
      <dgm:prSet presAssocID="{60E0A4B4-5B83-42C1-9367-A3FE7754F368}" presName="compositeB" presStyleCnt="0"/>
      <dgm:spPr/>
    </dgm:pt>
    <dgm:pt modelId="{E1406A10-7BB3-455E-9A66-B195095BBD52}" type="pres">
      <dgm:prSet presAssocID="{60E0A4B4-5B83-42C1-9367-A3FE7754F368}" presName="textB" presStyleLbl="revTx" presStyleIdx="3" presStyleCnt="4" custScaleX="123198">
        <dgm:presLayoutVars>
          <dgm:bulletEnabled val="1"/>
        </dgm:presLayoutVars>
      </dgm:prSet>
      <dgm:spPr/>
    </dgm:pt>
    <dgm:pt modelId="{A1AF1BAA-AC72-4645-8C63-7B444DCDC393}" type="pres">
      <dgm:prSet presAssocID="{60E0A4B4-5B83-42C1-9367-A3FE7754F368}" presName="circleB" presStyleLbl="node1" presStyleIdx="3" presStyleCnt="4"/>
      <dgm:spPr/>
    </dgm:pt>
    <dgm:pt modelId="{9ACEBE65-F0BE-44D4-912C-6411949CAF42}" type="pres">
      <dgm:prSet presAssocID="{60E0A4B4-5B83-42C1-9367-A3FE7754F368}" presName="spaceB" presStyleCnt="0"/>
      <dgm:spPr/>
    </dgm:pt>
  </dgm:ptLst>
  <dgm:cxnLst>
    <dgm:cxn modelId="{17DDB60C-9CFB-4ABF-9344-AE7F337C4CFF}" srcId="{6E96B8D5-A075-4E65-B95C-4AF5321FA227}" destId="{575DFAB2-5814-4E53-B9DF-BA6ED54B0E73}" srcOrd="0" destOrd="0" parTransId="{35BC4028-EBDB-4244-BA2F-BD3AFE5BA4AE}" sibTransId="{8D85C88B-9139-4FA6-A9CF-84D5B8A74242}"/>
    <dgm:cxn modelId="{32168E10-BD51-4451-A39E-3F484D03DD79}" type="presOf" srcId="{575DFAB2-5814-4E53-B9DF-BA6ED54B0E73}" destId="{19B830E4-E69A-4613-90F2-AE75D28AF08D}" srcOrd="0" destOrd="0" presId="urn:microsoft.com/office/officeart/2005/8/layout/hProcess11"/>
    <dgm:cxn modelId="{F9EE3D37-1DF7-49D5-9E98-1EB4492E4217}" type="presOf" srcId="{6E96B8D5-A075-4E65-B95C-4AF5321FA227}" destId="{88B595B4-BD24-4BCE-9684-FF7484218397}" srcOrd="0" destOrd="0" presId="urn:microsoft.com/office/officeart/2005/8/layout/hProcess11"/>
    <dgm:cxn modelId="{76FF0841-B750-4227-9E93-C04840CA21DA}" type="presOf" srcId="{D6B26654-75CE-4606-B435-BDA100729913}" destId="{EF5BD860-A6FF-458A-ADD2-6647AF5DED0B}" srcOrd="0" destOrd="0" presId="urn:microsoft.com/office/officeart/2005/8/layout/hProcess11"/>
    <dgm:cxn modelId="{056A8344-752A-4BBB-8F12-CE057EDABA52}" srcId="{6E96B8D5-A075-4E65-B95C-4AF5321FA227}" destId="{D6B26654-75CE-4606-B435-BDA100729913}" srcOrd="1" destOrd="0" parTransId="{8E1E5CF2-F22D-4013-A700-2AE354F578BA}" sibTransId="{8EAD6AEC-5626-4DE7-85C4-D96C3CE5E524}"/>
    <dgm:cxn modelId="{1EBF734A-7F3B-4D60-A993-E0B0AF8FCD59}" type="presOf" srcId="{B442AB33-49FE-42B0-A647-93CDA1C39AC9}" destId="{390FB250-8B9B-4756-BF36-A2D1DB09787C}" srcOrd="0" destOrd="0" presId="urn:microsoft.com/office/officeart/2005/8/layout/hProcess11"/>
    <dgm:cxn modelId="{C2F0639F-D0AA-4D36-BA76-EA9DB31D5D9E}" srcId="{6E96B8D5-A075-4E65-B95C-4AF5321FA227}" destId="{B442AB33-49FE-42B0-A647-93CDA1C39AC9}" srcOrd="2" destOrd="0" parTransId="{5910B75D-5F56-4044-8869-1E68C65D6161}" sibTransId="{E84B26FA-40A8-418F-A3A0-E412BBBEAA39}"/>
    <dgm:cxn modelId="{80E702A7-DD93-407C-86D7-8FD7D4395E95}" srcId="{6E96B8D5-A075-4E65-B95C-4AF5321FA227}" destId="{60E0A4B4-5B83-42C1-9367-A3FE7754F368}" srcOrd="3" destOrd="0" parTransId="{1B5A303F-9A01-4C4B-A067-F546D1A55040}" sibTransId="{FA0190B9-DB0E-4DC0-8713-77626836B96F}"/>
    <dgm:cxn modelId="{0E2997F7-386D-4075-8FAB-8761A62C1E63}" type="presOf" srcId="{60E0A4B4-5B83-42C1-9367-A3FE7754F368}" destId="{E1406A10-7BB3-455E-9A66-B195095BBD52}" srcOrd="0" destOrd="0" presId="urn:microsoft.com/office/officeart/2005/8/layout/hProcess11"/>
    <dgm:cxn modelId="{5E4425D7-406C-488D-986C-0C82A1C7B129}" type="presParOf" srcId="{88B595B4-BD24-4BCE-9684-FF7484218397}" destId="{3D14844B-EBC7-4C3F-AA6D-10C104322BF8}" srcOrd="0" destOrd="0" presId="urn:microsoft.com/office/officeart/2005/8/layout/hProcess11"/>
    <dgm:cxn modelId="{C867F8E9-E5E5-497E-9032-AB3548FFBE1F}" type="presParOf" srcId="{88B595B4-BD24-4BCE-9684-FF7484218397}" destId="{37B5B9F2-8A03-420E-903E-A1DD8F763021}" srcOrd="1" destOrd="0" presId="urn:microsoft.com/office/officeart/2005/8/layout/hProcess11"/>
    <dgm:cxn modelId="{33FAC4CE-6534-4D3A-A383-225D553E1426}" type="presParOf" srcId="{37B5B9F2-8A03-420E-903E-A1DD8F763021}" destId="{63E02992-F05F-425A-B2A0-D0045D3840E7}" srcOrd="0" destOrd="0" presId="urn:microsoft.com/office/officeart/2005/8/layout/hProcess11"/>
    <dgm:cxn modelId="{4BF5976D-68D8-43F6-B166-7AD7EE8C2EA7}" type="presParOf" srcId="{63E02992-F05F-425A-B2A0-D0045D3840E7}" destId="{19B830E4-E69A-4613-90F2-AE75D28AF08D}" srcOrd="0" destOrd="0" presId="urn:microsoft.com/office/officeart/2005/8/layout/hProcess11"/>
    <dgm:cxn modelId="{DEACE166-37B2-49E0-BB88-2776AB0A2A8C}" type="presParOf" srcId="{63E02992-F05F-425A-B2A0-D0045D3840E7}" destId="{5E73AD8A-E414-440C-9345-C6072107A8EB}" srcOrd="1" destOrd="0" presId="urn:microsoft.com/office/officeart/2005/8/layout/hProcess11"/>
    <dgm:cxn modelId="{EC2EBE9D-35F5-4159-B87A-EFBD9A49DD89}" type="presParOf" srcId="{63E02992-F05F-425A-B2A0-D0045D3840E7}" destId="{9DC3BC03-AD5A-4632-AA9C-617FDE94BEE3}" srcOrd="2" destOrd="0" presId="urn:microsoft.com/office/officeart/2005/8/layout/hProcess11"/>
    <dgm:cxn modelId="{59A44311-8880-4FFC-9BB3-B9F98AFFC35C}" type="presParOf" srcId="{37B5B9F2-8A03-420E-903E-A1DD8F763021}" destId="{5E2C8D6E-DE2B-43FA-9D7D-9A2B5038AA5C}" srcOrd="1" destOrd="0" presId="urn:microsoft.com/office/officeart/2005/8/layout/hProcess11"/>
    <dgm:cxn modelId="{B8500911-766C-4462-A3CE-96154FA35D10}" type="presParOf" srcId="{37B5B9F2-8A03-420E-903E-A1DD8F763021}" destId="{3AF5206E-8CE4-4F82-AE32-E7F4D6AE720C}" srcOrd="2" destOrd="0" presId="urn:microsoft.com/office/officeart/2005/8/layout/hProcess11"/>
    <dgm:cxn modelId="{864B86A5-62AF-4489-BDE2-772E3E70DFDA}" type="presParOf" srcId="{3AF5206E-8CE4-4F82-AE32-E7F4D6AE720C}" destId="{EF5BD860-A6FF-458A-ADD2-6647AF5DED0B}" srcOrd="0" destOrd="0" presId="urn:microsoft.com/office/officeart/2005/8/layout/hProcess11"/>
    <dgm:cxn modelId="{A935F998-6D3F-47BA-9E92-0CCEE367AB34}" type="presParOf" srcId="{3AF5206E-8CE4-4F82-AE32-E7F4D6AE720C}" destId="{ED00C0FB-FD20-49E1-B67D-B3F6C5074B2E}" srcOrd="1" destOrd="0" presId="urn:microsoft.com/office/officeart/2005/8/layout/hProcess11"/>
    <dgm:cxn modelId="{DC26BB90-577B-4BBF-9076-6AF5BD99D3CF}" type="presParOf" srcId="{3AF5206E-8CE4-4F82-AE32-E7F4D6AE720C}" destId="{D816C544-87AA-4547-8293-6E8D8FEB896E}" srcOrd="2" destOrd="0" presId="urn:microsoft.com/office/officeart/2005/8/layout/hProcess11"/>
    <dgm:cxn modelId="{731FB981-8093-4B1E-A544-BA8C1EDE6E31}" type="presParOf" srcId="{37B5B9F2-8A03-420E-903E-A1DD8F763021}" destId="{DD635EF1-D206-461B-9939-440BBA463FEC}" srcOrd="3" destOrd="0" presId="urn:microsoft.com/office/officeart/2005/8/layout/hProcess11"/>
    <dgm:cxn modelId="{FF804C48-A55B-41BC-B7D2-3B1719EA463B}" type="presParOf" srcId="{37B5B9F2-8A03-420E-903E-A1DD8F763021}" destId="{9519FE36-29A4-4BFE-B124-9401A4776724}" srcOrd="4" destOrd="0" presId="urn:microsoft.com/office/officeart/2005/8/layout/hProcess11"/>
    <dgm:cxn modelId="{0B672DE7-9D4E-4A26-AD05-4B0FA447F4AA}" type="presParOf" srcId="{9519FE36-29A4-4BFE-B124-9401A4776724}" destId="{390FB250-8B9B-4756-BF36-A2D1DB09787C}" srcOrd="0" destOrd="0" presId="urn:microsoft.com/office/officeart/2005/8/layout/hProcess11"/>
    <dgm:cxn modelId="{C9D738AD-BFE1-42F7-B6D5-9A5EA757B244}" type="presParOf" srcId="{9519FE36-29A4-4BFE-B124-9401A4776724}" destId="{9A01079D-6F08-42C5-B4DA-A373B5648804}" srcOrd="1" destOrd="0" presId="urn:microsoft.com/office/officeart/2005/8/layout/hProcess11"/>
    <dgm:cxn modelId="{C37BCD84-35E3-4C74-8F92-001BB65AF71A}" type="presParOf" srcId="{9519FE36-29A4-4BFE-B124-9401A4776724}" destId="{1CD1EA47-903F-4BD8-867F-62F3AB2C3A4F}" srcOrd="2" destOrd="0" presId="urn:microsoft.com/office/officeart/2005/8/layout/hProcess11"/>
    <dgm:cxn modelId="{30C7517B-A6DB-4A13-9D40-CA53535E0C95}" type="presParOf" srcId="{37B5B9F2-8A03-420E-903E-A1DD8F763021}" destId="{374C91A3-6FD7-4E97-ABB1-6A464F441CBD}" srcOrd="5" destOrd="0" presId="urn:microsoft.com/office/officeart/2005/8/layout/hProcess11"/>
    <dgm:cxn modelId="{924CD48E-72AB-4A7F-A234-7B1C55F50266}" type="presParOf" srcId="{37B5B9F2-8A03-420E-903E-A1DD8F763021}" destId="{559C30C3-AD67-465A-8228-BEF1EDBE22EB}" srcOrd="6" destOrd="0" presId="urn:microsoft.com/office/officeart/2005/8/layout/hProcess11"/>
    <dgm:cxn modelId="{B914C846-0D52-4E1E-B260-3C7FBDC12915}" type="presParOf" srcId="{559C30C3-AD67-465A-8228-BEF1EDBE22EB}" destId="{E1406A10-7BB3-455E-9A66-B195095BBD52}" srcOrd="0" destOrd="0" presId="urn:microsoft.com/office/officeart/2005/8/layout/hProcess11"/>
    <dgm:cxn modelId="{D529862A-BB7C-4063-8D10-7D6A0A1ED2F1}" type="presParOf" srcId="{559C30C3-AD67-465A-8228-BEF1EDBE22EB}" destId="{A1AF1BAA-AC72-4645-8C63-7B444DCDC393}" srcOrd="1" destOrd="0" presId="urn:microsoft.com/office/officeart/2005/8/layout/hProcess11"/>
    <dgm:cxn modelId="{C220B7B7-8524-4299-9DE6-1018AF9CFEB1}" type="presParOf" srcId="{559C30C3-AD67-465A-8228-BEF1EDBE22EB}" destId="{9ACEBE65-F0BE-44D4-912C-6411949CAF4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6B8D5-A075-4E65-B95C-4AF5321FA22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0E0A4B4-5B83-42C1-9367-A3FE7754F368}">
      <dgm:prSet phldrT="[Text]"/>
      <dgm:spPr/>
      <dgm:t>
        <a:bodyPr/>
        <a:lstStyle/>
        <a:p>
          <a:r>
            <a:rPr lang="sv-SE" dirty="0">
              <a:solidFill>
                <a:srgbClr val="14A1BE"/>
              </a:solidFill>
            </a:rPr>
            <a:t>2024-10-27</a:t>
          </a:r>
          <a:br>
            <a:rPr lang="sv-SE" dirty="0">
              <a:solidFill>
                <a:srgbClr val="14A1BE"/>
              </a:solidFill>
            </a:rPr>
          </a:br>
          <a:r>
            <a:rPr lang="sv-SE" dirty="0">
              <a:solidFill>
                <a:srgbClr val="14A1BE"/>
              </a:solidFill>
            </a:rPr>
            <a:t>Sanktioner slutförda för perioden </a:t>
          </a:r>
          <a:br>
            <a:rPr lang="sv-SE" dirty="0">
              <a:solidFill>
                <a:srgbClr val="14A1BE"/>
              </a:solidFill>
            </a:rPr>
          </a:br>
          <a:r>
            <a:rPr lang="sv-SE" dirty="0">
              <a:solidFill>
                <a:srgbClr val="14A1BE"/>
              </a:solidFill>
            </a:rPr>
            <a:t>2025-08-01 – 2026-07-31</a:t>
          </a:r>
        </a:p>
      </dgm:t>
    </dgm:pt>
    <dgm:pt modelId="{1B5A303F-9A01-4C4B-A067-F546D1A55040}" type="parTrans" cxnId="{80E702A7-DD93-407C-86D7-8FD7D4395E95}">
      <dgm:prSet/>
      <dgm:spPr/>
      <dgm:t>
        <a:bodyPr/>
        <a:lstStyle/>
        <a:p>
          <a:endParaRPr lang="sv-SE"/>
        </a:p>
      </dgm:t>
    </dgm:pt>
    <dgm:pt modelId="{FA0190B9-DB0E-4DC0-8713-77626836B96F}" type="sibTrans" cxnId="{80E702A7-DD93-407C-86D7-8FD7D4395E95}">
      <dgm:prSet/>
      <dgm:spPr/>
      <dgm:t>
        <a:bodyPr/>
        <a:lstStyle/>
        <a:p>
          <a:endParaRPr lang="sv-SE"/>
        </a:p>
      </dgm:t>
    </dgm:pt>
    <dgm:pt modelId="{575DFAB2-5814-4E53-B9DF-BA6ED54B0E73}">
      <dgm:prSet phldrT="[Text]"/>
      <dgm:spPr/>
      <dgm:t>
        <a:bodyPr/>
        <a:lstStyle/>
        <a:p>
          <a:r>
            <a:rPr lang="sv-SE" dirty="0">
              <a:solidFill>
                <a:srgbClr val="14A1BE"/>
              </a:solidFill>
            </a:rPr>
            <a:t>2024 v.35</a:t>
          </a:r>
          <a:br>
            <a:rPr lang="sv-SE" dirty="0">
              <a:solidFill>
                <a:srgbClr val="14A1BE"/>
              </a:solidFill>
            </a:rPr>
          </a:br>
          <a:r>
            <a:rPr lang="sv-SE" dirty="0">
              <a:solidFill>
                <a:srgbClr val="14A1BE"/>
              </a:solidFill>
            </a:rPr>
            <a:t>Distriktsöverskridande träff</a:t>
          </a:r>
        </a:p>
      </dgm:t>
    </dgm:pt>
    <dgm:pt modelId="{35BC4028-EBDB-4244-BA2F-BD3AFE5BA4AE}" type="parTrans" cxnId="{17DDB60C-9CFB-4ABF-9344-AE7F337C4CFF}">
      <dgm:prSet/>
      <dgm:spPr/>
      <dgm:t>
        <a:bodyPr/>
        <a:lstStyle/>
        <a:p>
          <a:endParaRPr lang="sv-SE"/>
        </a:p>
      </dgm:t>
    </dgm:pt>
    <dgm:pt modelId="{8D85C88B-9139-4FA6-A9CF-84D5B8A74242}" type="sibTrans" cxnId="{17DDB60C-9CFB-4ABF-9344-AE7F337C4CFF}">
      <dgm:prSet/>
      <dgm:spPr/>
      <dgm:t>
        <a:bodyPr/>
        <a:lstStyle/>
        <a:p>
          <a:endParaRPr lang="sv-SE"/>
        </a:p>
      </dgm:t>
    </dgm:pt>
    <dgm:pt modelId="{B442AB33-49FE-42B0-A647-93CDA1C39AC9}">
      <dgm:prSet phldrT="[Text]"/>
      <dgm:spPr/>
      <dgm:t>
        <a:bodyPr/>
        <a:lstStyle/>
        <a:p>
          <a:r>
            <a:rPr lang="sv-SE" dirty="0">
              <a:solidFill>
                <a:srgbClr val="14A1BE"/>
              </a:solidFill>
            </a:rPr>
            <a:t>2024 v.41</a:t>
          </a:r>
          <a:br>
            <a:rPr lang="sv-SE" dirty="0">
              <a:solidFill>
                <a:srgbClr val="14A1BE"/>
              </a:solidFill>
            </a:rPr>
          </a:br>
          <a:r>
            <a:rPr lang="sv-SE" dirty="0">
              <a:solidFill>
                <a:srgbClr val="14A1BE"/>
              </a:solidFill>
            </a:rPr>
            <a:t>Distriktsöverskridande träff</a:t>
          </a:r>
        </a:p>
      </dgm:t>
    </dgm:pt>
    <dgm:pt modelId="{5910B75D-5F56-4044-8869-1E68C65D6161}" type="parTrans" cxnId="{C2F0639F-D0AA-4D36-BA76-EA9DB31D5D9E}">
      <dgm:prSet/>
      <dgm:spPr/>
      <dgm:t>
        <a:bodyPr/>
        <a:lstStyle/>
        <a:p>
          <a:endParaRPr lang="sv-SE"/>
        </a:p>
      </dgm:t>
    </dgm:pt>
    <dgm:pt modelId="{E84B26FA-40A8-418F-A3A0-E412BBBEAA39}" type="sibTrans" cxnId="{C2F0639F-D0AA-4D36-BA76-EA9DB31D5D9E}">
      <dgm:prSet/>
      <dgm:spPr/>
      <dgm:t>
        <a:bodyPr/>
        <a:lstStyle/>
        <a:p>
          <a:endParaRPr lang="sv-SE"/>
        </a:p>
      </dgm:t>
    </dgm:pt>
    <dgm:pt modelId="{88B595B4-BD24-4BCE-9684-FF7484218397}" type="pres">
      <dgm:prSet presAssocID="{6E96B8D5-A075-4E65-B95C-4AF5321FA227}" presName="Name0" presStyleCnt="0">
        <dgm:presLayoutVars>
          <dgm:dir/>
          <dgm:resizeHandles val="exact"/>
        </dgm:presLayoutVars>
      </dgm:prSet>
      <dgm:spPr/>
    </dgm:pt>
    <dgm:pt modelId="{3D14844B-EBC7-4C3F-AA6D-10C104322BF8}" type="pres">
      <dgm:prSet presAssocID="{6E96B8D5-A075-4E65-B95C-4AF5321FA227}" presName="arrow" presStyleLbl="bgShp" presStyleIdx="0" presStyleCnt="1"/>
      <dgm:spPr/>
    </dgm:pt>
    <dgm:pt modelId="{37B5B9F2-8A03-420E-903E-A1DD8F763021}" type="pres">
      <dgm:prSet presAssocID="{6E96B8D5-A075-4E65-B95C-4AF5321FA227}" presName="points" presStyleCnt="0"/>
      <dgm:spPr/>
    </dgm:pt>
    <dgm:pt modelId="{63E02992-F05F-425A-B2A0-D0045D3840E7}" type="pres">
      <dgm:prSet presAssocID="{575DFAB2-5814-4E53-B9DF-BA6ED54B0E73}" presName="compositeA" presStyleCnt="0"/>
      <dgm:spPr/>
    </dgm:pt>
    <dgm:pt modelId="{19B830E4-E69A-4613-90F2-AE75D28AF08D}" type="pres">
      <dgm:prSet presAssocID="{575DFAB2-5814-4E53-B9DF-BA6ED54B0E73}" presName="textA" presStyleLbl="revTx" presStyleIdx="0" presStyleCnt="3">
        <dgm:presLayoutVars>
          <dgm:bulletEnabled val="1"/>
        </dgm:presLayoutVars>
      </dgm:prSet>
      <dgm:spPr/>
    </dgm:pt>
    <dgm:pt modelId="{5E73AD8A-E414-440C-9345-C6072107A8EB}" type="pres">
      <dgm:prSet presAssocID="{575DFAB2-5814-4E53-B9DF-BA6ED54B0E73}" presName="circleA" presStyleLbl="node1" presStyleIdx="0" presStyleCnt="3"/>
      <dgm:spPr/>
    </dgm:pt>
    <dgm:pt modelId="{9DC3BC03-AD5A-4632-AA9C-617FDE94BEE3}" type="pres">
      <dgm:prSet presAssocID="{575DFAB2-5814-4E53-B9DF-BA6ED54B0E73}" presName="spaceA" presStyleCnt="0"/>
      <dgm:spPr/>
    </dgm:pt>
    <dgm:pt modelId="{5E2C8D6E-DE2B-43FA-9D7D-9A2B5038AA5C}" type="pres">
      <dgm:prSet presAssocID="{8D85C88B-9139-4FA6-A9CF-84D5B8A74242}" presName="space" presStyleCnt="0"/>
      <dgm:spPr/>
    </dgm:pt>
    <dgm:pt modelId="{50EB4F25-B68D-40A0-8077-DCA3C75D9CC1}" type="pres">
      <dgm:prSet presAssocID="{B442AB33-49FE-42B0-A647-93CDA1C39AC9}" presName="compositeB" presStyleCnt="0"/>
      <dgm:spPr/>
    </dgm:pt>
    <dgm:pt modelId="{A53AFEE7-669C-448E-8C3D-242403A1A7A3}" type="pres">
      <dgm:prSet presAssocID="{B442AB33-49FE-42B0-A647-93CDA1C39AC9}" presName="textB" presStyleLbl="revTx" presStyleIdx="1" presStyleCnt="3">
        <dgm:presLayoutVars>
          <dgm:bulletEnabled val="1"/>
        </dgm:presLayoutVars>
      </dgm:prSet>
      <dgm:spPr/>
    </dgm:pt>
    <dgm:pt modelId="{6AC06882-43D7-46A7-A9BB-20610B3BA395}" type="pres">
      <dgm:prSet presAssocID="{B442AB33-49FE-42B0-A647-93CDA1C39AC9}" presName="circleB" presStyleLbl="node1" presStyleIdx="1" presStyleCnt="3"/>
      <dgm:spPr/>
    </dgm:pt>
    <dgm:pt modelId="{D4ACC766-A44A-449E-B08E-54B7B41F9880}" type="pres">
      <dgm:prSet presAssocID="{B442AB33-49FE-42B0-A647-93CDA1C39AC9}" presName="spaceB" presStyleCnt="0"/>
      <dgm:spPr/>
    </dgm:pt>
    <dgm:pt modelId="{374C91A3-6FD7-4E97-ABB1-6A464F441CBD}" type="pres">
      <dgm:prSet presAssocID="{E84B26FA-40A8-418F-A3A0-E412BBBEAA39}" presName="space" presStyleCnt="0"/>
      <dgm:spPr/>
    </dgm:pt>
    <dgm:pt modelId="{28932A69-9CBF-4476-BA6F-CE3FDD795386}" type="pres">
      <dgm:prSet presAssocID="{60E0A4B4-5B83-42C1-9367-A3FE7754F368}" presName="compositeA" presStyleCnt="0"/>
      <dgm:spPr/>
    </dgm:pt>
    <dgm:pt modelId="{DA81ADC1-9F68-4002-A47B-E74FE5B0EFA0}" type="pres">
      <dgm:prSet presAssocID="{60E0A4B4-5B83-42C1-9367-A3FE7754F368}" presName="textA" presStyleLbl="revTx" presStyleIdx="2" presStyleCnt="3">
        <dgm:presLayoutVars>
          <dgm:bulletEnabled val="1"/>
        </dgm:presLayoutVars>
      </dgm:prSet>
      <dgm:spPr/>
    </dgm:pt>
    <dgm:pt modelId="{88FF25E5-6E1B-456E-A7F4-349F3010B9D8}" type="pres">
      <dgm:prSet presAssocID="{60E0A4B4-5B83-42C1-9367-A3FE7754F368}" presName="circleA" presStyleLbl="node1" presStyleIdx="2" presStyleCnt="3"/>
      <dgm:spPr/>
    </dgm:pt>
    <dgm:pt modelId="{895446D3-84C7-46DB-A24E-30DBEFD79A41}" type="pres">
      <dgm:prSet presAssocID="{60E0A4B4-5B83-42C1-9367-A3FE7754F368}" presName="spaceA" presStyleCnt="0"/>
      <dgm:spPr/>
    </dgm:pt>
  </dgm:ptLst>
  <dgm:cxnLst>
    <dgm:cxn modelId="{17DDB60C-9CFB-4ABF-9344-AE7F337C4CFF}" srcId="{6E96B8D5-A075-4E65-B95C-4AF5321FA227}" destId="{575DFAB2-5814-4E53-B9DF-BA6ED54B0E73}" srcOrd="0" destOrd="0" parTransId="{35BC4028-EBDB-4244-BA2F-BD3AFE5BA4AE}" sibTransId="{8D85C88B-9139-4FA6-A9CF-84D5B8A74242}"/>
    <dgm:cxn modelId="{32168E10-BD51-4451-A39E-3F484D03DD79}" type="presOf" srcId="{575DFAB2-5814-4E53-B9DF-BA6ED54B0E73}" destId="{19B830E4-E69A-4613-90F2-AE75D28AF08D}" srcOrd="0" destOrd="0" presId="urn:microsoft.com/office/officeart/2005/8/layout/hProcess11"/>
    <dgm:cxn modelId="{F9EE3D37-1DF7-49D5-9E98-1EB4492E4217}" type="presOf" srcId="{6E96B8D5-A075-4E65-B95C-4AF5321FA227}" destId="{88B595B4-BD24-4BCE-9684-FF7484218397}" srcOrd="0" destOrd="0" presId="urn:microsoft.com/office/officeart/2005/8/layout/hProcess11"/>
    <dgm:cxn modelId="{79B44737-BD9B-4F63-BE90-E892C0B45022}" type="presOf" srcId="{60E0A4B4-5B83-42C1-9367-A3FE7754F368}" destId="{DA81ADC1-9F68-4002-A47B-E74FE5B0EFA0}" srcOrd="0" destOrd="0" presId="urn:microsoft.com/office/officeart/2005/8/layout/hProcess11"/>
    <dgm:cxn modelId="{C2F0639F-D0AA-4D36-BA76-EA9DB31D5D9E}" srcId="{6E96B8D5-A075-4E65-B95C-4AF5321FA227}" destId="{B442AB33-49FE-42B0-A647-93CDA1C39AC9}" srcOrd="1" destOrd="0" parTransId="{5910B75D-5F56-4044-8869-1E68C65D6161}" sibTransId="{E84B26FA-40A8-418F-A3A0-E412BBBEAA39}"/>
    <dgm:cxn modelId="{80E702A7-DD93-407C-86D7-8FD7D4395E95}" srcId="{6E96B8D5-A075-4E65-B95C-4AF5321FA227}" destId="{60E0A4B4-5B83-42C1-9367-A3FE7754F368}" srcOrd="2" destOrd="0" parTransId="{1B5A303F-9A01-4C4B-A067-F546D1A55040}" sibTransId="{FA0190B9-DB0E-4DC0-8713-77626836B96F}"/>
    <dgm:cxn modelId="{6D9D83B6-C3F1-4BF6-A912-6D74E46D4462}" type="presOf" srcId="{B442AB33-49FE-42B0-A647-93CDA1C39AC9}" destId="{A53AFEE7-669C-448E-8C3D-242403A1A7A3}" srcOrd="0" destOrd="0" presId="urn:microsoft.com/office/officeart/2005/8/layout/hProcess11"/>
    <dgm:cxn modelId="{5E4425D7-406C-488D-986C-0C82A1C7B129}" type="presParOf" srcId="{88B595B4-BD24-4BCE-9684-FF7484218397}" destId="{3D14844B-EBC7-4C3F-AA6D-10C104322BF8}" srcOrd="0" destOrd="0" presId="urn:microsoft.com/office/officeart/2005/8/layout/hProcess11"/>
    <dgm:cxn modelId="{C867F8E9-E5E5-497E-9032-AB3548FFBE1F}" type="presParOf" srcId="{88B595B4-BD24-4BCE-9684-FF7484218397}" destId="{37B5B9F2-8A03-420E-903E-A1DD8F763021}" srcOrd="1" destOrd="0" presId="urn:microsoft.com/office/officeart/2005/8/layout/hProcess11"/>
    <dgm:cxn modelId="{33FAC4CE-6534-4D3A-A383-225D553E1426}" type="presParOf" srcId="{37B5B9F2-8A03-420E-903E-A1DD8F763021}" destId="{63E02992-F05F-425A-B2A0-D0045D3840E7}" srcOrd="0" destOrd="0" presId="urn:microsoft.com/office/officeart/2005/8/layout/hProcess11"/>
    <dgm:cxn modelId="{4BF5976D-68D8-43F6-B166-7AD7EE8C2EA7}" type="presParOf" srcId="{63E02992-F05F-425A-B2A0-D0045D3840E7}" destId="{19B830E4-E69A-4613-90F2-AE75D28AF08D}" srcOrd="0" destOrd="0" presId="urn:microsoft.com/office/officeart/2005/8/layout/hProcess11"/>
    <dgm:cxn modelId="{DEACE166-37B2-49E0-BB88-2776AB0A2A8C}" type="presParOf" srcId="{63E02992-F05F-425A-B2A0-D0045D3840E7}" destId="{5E73AD8A-E414-440C-9345-C6072107A8EB}" srcOrd="1" destOrd="0" presId="urn:microsoft.com/office/officeart/2005/8/layout/hProcess11"/>
    <dgm:cxn modelId="{EC2EBE9D-35F5-4159-B87A-EFBD9A49DD89}" type="presParOf" srcId="{63E02992-F05F-425A-B2A0-D0045D3840E7}" destId="{9DC3BC03-AD5A-4632-AA9C-617FDE94BEE3}" srcOrd="2" destOrd="0" presId="urn:microsoft.com/office/officeart/2005/8/layout/hProcess11"/>
    <dgm:cxn modelId="{59A44311-8880-4FFC-9BB3-B9F98AFFC35C}" type="presParOf" srcId="{37B5B9F2-8A03-420E-903E-A1DD8F763021}" destId="{5E2C8D6E-DE2B-43FA-9D7D-9A2B5038AA5C}" srcOrd="1" destOrd="0" presId="urn:microsoft.com/office/officeart/2005/8/layout/hProcess11"/>
    <dgm:cxn modelId="{31A53234-C5D9-4C71-BF29-9B5108879FD0}" type="presParOf" srcId="{37B5B9F2-8A03-420E-903E-A1DD8F763021}" destId="{50EB4F25-B68D-40A0-8077-DCA3C75D9CC1}" srcOrd="2" destOrd="0" presId="urn:microsoft.com/office/officeart/2005/8/layout/hProcess11"/>
    <dgm:cxn modelId="{7720A11D-342A-46C6-8B8C-7EF95DD558FE}" type="presParOf" srcId="{50EB4F25-B68D-40A0-8077-DCA3C75D9CC1}" destId="{A53AFEE7-669C-448E-8C3D-242403A1A7A3}" srcOrd="0" destOrd="0" presId="urn:microsoft.com/office/officeart/2005/8/layout/hProcess11"/>
    <dgm:cxn modelId="{6B0E0125-C394-4EF1-AC82-84091476DDF8}" type="presParOf" srcId="{50EB4F25-B68D-40A0-8077-DCA3C75D9CC1}" destId="{6AC06882-43D7-46A7-A9BB-20610B3BA395}" srcOrd="1" destOrd="0" presId="urn:microsoft.com/office/officeart/2005/8/layout/hProcess11"/>
    <dgm:cxn modelId="{B5AAF8C4-A815-47D8-B29D-77FD36159A02}" type="presParOf" srcId="{50EB4F25-B68D-40A0-8077-DCA3C75D9CC1}" destId="{D4ACC766-A44A-449E-B08E-54B7B41F9880}" srcOrd="2" destOrd="0" presId="urn:microsoft.com/office/officeart/2005/8/layout/hProcess11"/>
    <dgm:cxn modelId="{30C7517B-A6DB-4A13-9D40-CA53535E0C95}" type="presParOf" srcId="{37B5B9F2-8A03-420E-903E-A1DD8F763021}" destId="{374C91A3-6FD7-4E97-ABB1-6A464F441CBD}" srcOrd="3" destOrd="0" presId="urn:microsoft.com/office/officeart/2005/8/layout/hProcess11"/>
    <dgm:cxn modelId="{43B16F61-3F35-4F05-AE7F-DE546382C572}" type="presParOf" srcId="{37B5B9F2-8A03-420E-903E-A1DD8F763021}" destId="{28932A69-9CBF-4476-BA6F-CE3FDD795386}" srcOrd="4" destOrd="0" presId="urn:microsoft.com/office/officeart/2005/8/layout/hProcess11"/>
    <dgm:cxn modelId="{6642627B-976B-4A1C-890F-B2B780CD0E02}" type="presParOf" srcId="{28932A69-9CBF-4476-BA6F-CE3FDD795386}" destId="{DA81ADC1-9F68-4002-A47B-E74FE5B0EFA0}" srcOrd="0" destOrd="0" presId="urn:microsoft.com/office/officeart/2005/8/layout/hProcess11"/>
    <dgm:cxn modelId="{985CDDB6-4733-4F34-89DE-A7504D5EDA27}" type="presParOf" srcId="{28932A69-9CBF-4476-BA6F-CE3FDD795386}" destId="{88FF25E5-6E1B-456E-A7F4-349F3010B9D8}" srcOrd="1" destOrd="0" presId="urn:microsoft.com/office/officeart/2005/8/layout/hProcess11"/>
    <dgm:cxn modelId="{07406E79-7D5D-474E-9C1F-EF0FA61B60E9}" type="presParOf" srcId="{28932A69-9CBF-4476-BA6F-CE3FDD795386}" destId="{895446D3-84C7-46DB-A24E-30DBEFD79A4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74EA88-2B21-4D20-80DC-7637BB33B26F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370F590-8CAF-4A82-ACEF-4DF0D3493367}">
      <dgm:prSet custT="1"/>
      <dgm:spPr/>
      <dgm:t>
        <a:bodyPr/>
        <a:lstStyle/>
        <a:p>
          <a:r>
            <a:rPr lang="sv-SE" sz="1100" b="1" u="sng" dirty="0"/>
            <a:t>SUM-SIM</a:t>
          </a:r>
        </a:p>
      </dgm:t>
    </dgm:pt>
    <dgm:pt modelId="{413ED370-35C0-433D-BB52-F63B1311F8B5}" type="parTrans" cxnId="{118526AD-4699-49C5-A9B3-41AB0F8849B6}">
      <dgm:prSet/>
      <dgm:spPr/>
      <dgm:t>
        <a:bodyPr/>
        <a:lstStyle/>
        <a:p>
          <a:endParaRPr lang="sv-SE"/>
        </a:p>
      </dgm:t>
    </dgm:pt>
    <dgm:pt modelId="{FF5F2206-986E-403C-974D-F32F7A6E005F}" type="sibTrans" cxnId="{118526AD-4699-49C5-A9B3-41AB0F8849B6}">
      <dgm:prSet/>
      <dgm:spPr/>
      <dgm:t>
        <a:bodyPr/>
        <a:lstStyle/>
        <a:p>
          <a:endParaRPr lang="sv-SE"/>
        </a:p>
      </dgm:t>
    </dgm:pt>
    <dgm:pt modelId="{19F03B89-CD03-4047-A221-4B4D4DC75B46}">
      <dgm:prSet custT="1"/>
      <dgm:spPr/>
      <dgm:t>
        <a:bodyPr/>
        <a:lstStyle/>
        <a:p>
          <a:r>
            <a:rPr lang="sv-SE" sz="1100" b="1" u="sng" dirty="0"/>
            <a:t>JSM</a:t>
          </a:r>
        </a:p>
      </dgm:t>
    </dgm:pt>
    <dgm:pt modelId="{0B5C0FBC-07EF-45DD-8534-48EA95F93871}" type="parTrans" cxnId="{C0ECEE39-A8E5-4D86-93D7-F8B661B8335B}">
      <dgm:prSet/>
      <dgm:spPr/>
      <dgm:t>
        <a:bodyPr/>
        <a:lstStyle/>
        <a:p>
          <a:endParaRPr lang="sv-SE"/>
        </a:p>
      </dgm:t>
    </dgm:pt>
    <dgm:pt modelId="{B9A610F1-AD88-44E0-A1D8-68DC2AA5BD2B}" type="sibTrans" cxnId="{C0ECEE39-A8E5-4D86-93D7-F8B661B8335B}">
      <dgm:prSet/>
      <dgm:spPr/>
      <dgm:t>
        <a:bodyPr/>
        <a:lstStyle/>
        <a:p>
          <a:endParaRPr lang="sv-SE"/>
        </a:p>
      </dgm:t>
    </dgm:pt>
    <dgm:pt modelId="{250AF8AF-844E-43BC-A438-26645986B781}">
      <dgm:prSet custT="1"/>
      <dgm:spPr/>
      <dgm:t>
        <a:bodyPr/>
        <a:lstStyle/>
        <a:p>
          <a:r>
            <a:rPr lang="sv-SE" sz="1100" b="1" u="sng" dirty="0"/>
            <a:t>SM</a:t>
          </a:r>
        </a:p>
      </dgm:t>
    </dgm:pt>
    <dgm:pt modelId="{EFCE38FC-046D-45CE-85C4-1BAC41E7E2E3}" type="parTrans" cxnId="{797ECBD4-7DC1-4F2E-BF8D-E6ABF934D118}">
      <dgm:prSet/>
      <dgm:spPr/>
      <dgm:t>
        <a:bodyPr/>
        <a:lstStyle/>
        <a:p>
          <a:endParaRPr lang="sv-SE"/>
        </a:p>
      </dgm:t>
    </dgm:pt>
    <dgm:pt modelId="{9C5AA860-82F6-4567-829D-D1D29C5CEF4B}" type="sibTrans" cxnId="{797ECBD4-7DC1-4F2E-BF8D-E6ABF934D118}">
      <dgm:prSet/>
      <dgm:spPr/>
      <dgm:t>
        <a:bodyPr/>
        <a:lstStyle/>
        <a:p>
          <a:endParaRPr lang="sv-SE"/>
        </a:p>
      </dgm:t>
    </dgm:pt>
    <dgm:pt modelId="{CD835AE7-C84D-4937-888B-0936459F17E5}">
      <dgm:prSet custT="1"/>
      <dgm:spPr/>
      <dgm:t>
        <a:bodyPr/>
        <a:lstStyle/>
        <a:p>
          <a:r>
            <a:rPr lang="sv-SE" sz="1100" b="1" u="sng" dirty="0"/>
            <a:t>UGP</a:t>
          </a:r>
        </a:p>
      </dgm:t>
    </dgm:pt>
    <dgm:pt modelId="{65AF4073-AB14-4F2C-AFBF-B9FECF78C463}" type="parTrans" cxnId="{2357F504-7182-4AF1-9780-6B4CA35677C6}">
      <dgm:prSet/>
      <dgm:spPr/>
      <dgm:t>
        <a:bodyPr/>
        <a:lstStyle/>
        <a:p>
          <a:endParaRPr lang="sv-SE"/>
        </a:p>
      </dgm:t>
    </dgm:pt>
    <dgm:pt modelId="{058A573F-EECF-4BE1-BB17-EE3964368489}" type="sibTrans" cxnId="{2357F504-7182-4AF1-9780-6B4CA35677C6}">
      <dgm:prSet/>
      <dgm:spPr/>
      <dgm:t>
        <a:bodyPr/>
        <a:lstStyle/>
        <a:p>
          <a:endParaRPr lang="sv-SE"/>
        </a:p>
      </dgm:t>
    </dgm:pt>
    <dgm:pt modelId="{B314A0CC-EB62-49E6-8297-7172A8FA9407}">
      <dgm:prSet custT="1"/>
      <dgm:spPr/>
      <dgm:t>
        <a:bodyPr/>
        <a:lstStyle/>
        <a:p>
          <a:r>
            <a:rPr lang="sv-SE" sz="1100" dirty="0"/>
            <a:t>13-14 år</a:t>
          </a:r>
        </a:p>
      </dgm:t>
    </dgm:pt>
    <dgm:pt modelId="{1DC1ACE0-A4AA-4E94-BF63-EE63EF70C142}" type="parTrans" cxnId="{64719530-8555-4D92-8EF2-2824C57253FD}">
      <dgm:prSet/>
      <dgm:spPr/>
      <dgm:t>
        <a:bodyPr/>
        <a:lstStyle/>
        <a:p>
          <a:endParaRPr lang="sv-SE"/>
        </a:p>
      </dgm:t>
    </dgm:pt>
    <dgm:pt modelId="{8A9FCF8F-20A7-4842-9907-3DC2104717D0}" type="sibTrans" cxnId="{64719530-8555-4D92-8EF2-2824C57253FD}">
      <dgm:prSet/>
      <dgm:spPr/>
      <dgm:t>
        <a:bodyPr/>
        <a:lstStyle/>
        <a:p>
          <a:endParaRPr lang="sv-SE"/>
        </a:p>
      </dgm:t>
    </dgm:pt>
    <dgm:pt modelId="{0C122992-0DC6-4ED8-A17F-2C81B92522C5}">
      <dgm:prSet custT="1"/>
      <dgm:spPr/>
      <dgm:t>
        <a:bodyPr/>
        <a:lstStyle/>
        <a:p>
          <a:r>
            <a:rPr lang="sv-SE" sz="1100" dirty="0"/>
            <a:t>15 år</a:t>
          </a:r>
        </a:p>
      </dgm:t>
    </dgm:pt>
    <dgm:pt modelId="{DC850C55-E055-4E5E-ADEE-CFE9EB15FDC4}" type="parTrans" cxnId="{1C756BC9-0737-4A92-BD3D-BEF2933CF080}">
      <dgm:prSet/>
      <dgm:spPr/>
      <dgm:t>
        <a:bodyPr/>
        <a:lstStyle/>
        <a:p>
          <a:endParaRPr lang="sv-SE"/>
        </a:p>
      </dgm:t>
    </dgm:pt>
    <dgm:pt modelId="{2A913205-33FB-4F47-ACA2-D05F6A9A5977}" type="sibTrans" cxnId="{1C756BC9-0737-4A92-BD3D-BEF2933CF080}">
      <dgm:prSet/>
      <dgm:spPr/>
      <dgm:t>
        <a:bodyPr/>
        <a:lstStyle/>
        <a:p>
          <a:endParaRPr lang="sv-SE"/>
        </a:p>
      </dgm:t>
    </dgm:pt>
    <dgm:pt modelId="{BEAF4278-8612-40B3-B834-FEA5529021DC}">
      <dgm:prSet custT="1"/>
      <dgm:spPr/>
      <dgm:t>
        <a:bodyPr/>
        <a:lstStyle/>
        <a:p>
          <a:r>
            <a:rPr lang="sv-SE" sz="1100" dirty="0"/>
            <a:t>16 år</a:t>
          </a:r>
        </a:p>
      </dgm:t>
    </dgm:pt>
    <dgm:pt modelId="{6A0989A7-0886-4CDE-9487-7C8BB7FEABF8}" type="parTrans" cxnId="{4944540F-707F-46C7-8CEE-2F2F79897339}">
      <dgm:prSet/>
      <dgm:spPr/>
      <dgm:t>
        <a:bodyPr/>
        <a:lstStyle/>
        <a:p>
          <a:endParaRPr lang="sv-SE"/>
        </a:p>
      </dgm:t>
    </dgm:pt>
    <dgm:pt modelId="{1253763F-8ADE-4BC0-A2FA-2A030B1C4669}" type="sibTrans" cxnId="{4944540F-707F-46C7-8CEE-2F2F79897339}">
      <dgm:prSet/>
      <dgm:spPr/>
      <dgm:t>
        <a:bodyPr/>
        <a:lstStyle/>
        <a:p>
          <a:endParaRPr lang="sv-SE"/>
        </a:p>
      </dgm:t>
    </dgm:pt>
    <dgm:pt modelId="{2AE79144-6A72-4488-AF31-C191C402F032}">
      <dgm:prSet custT="1"/>
      <dgm:spPr/>
      <dgm:t>
        <a:bodyPr/>
        <a:lstStyle/>
        <a:p>
          <a:r>
            <a:rPr lang="sv-SE" sz="1100" dirty="0"/>
            <a:t>13-19 år</a:t>
          </a:r>
        </a:p>
      </dgm:t>
    </dgm:pt>
    <dgm:pt modelId="{71E042D4-4F39-499D-B4A2-C828AF043C93}" type="parTrans" cxnId="{CD046A6B-78F3-4346-B85C-6D226C40D633}">
      <dgm:prSet/>
      <dgm:spPr/>
      <dgm:t>
        <a:bodyPr/>
        <a:lstStyle/>
        <a:p>
          <a:endParaRPr lang="sv-SE"/>
        </a:p>
      </dgm:t>
    </dgm:pt>
    <dgm:pt modelId="{650198EA-220C-495B-853E-4FDAA6528D9E}" type="sibTrans" cxnId="{CD046A6B-78F3-4346-B85C-6D226C40D633}">
      <dgm:prSet/>
      <dgm:spPr/>
      <dgm:t>
        <a:bodyPr/>
        <a:lstStyle/>
        <a:p>
          <a:endParaRPr lang="sv-SE"/>
        </a:p>
      </dgm:t>
    </dgm:pt>
    <dgm:pt modelId="{9B0461EC-C8FE-4390-B612-E1C63CDE2BD6}">
      <dgm:prSet custT="1"/>
      <dgm:spPr/>
      <dgm:t>
        <a:bodyPr/>
        <a:lstStyle/>
        <a:p>
          <a:r>
            <a:rPr lang="sv-SE" sz="1100" dirty="0"/>
            <a:t>13 år och äldre</a:t>
          </a:r>
        </a:p>
      </dgm:t>
    </dgm:pt>
    <dgm:pt modelId="{90747C8B-146A-4E58-8BD6-C57074330B15}" type="parTrans" cxnId="{3E909463-8577-4583-B2BE-63B3021F994F}">
      <dgm:prSet/>
      <dgm:spPr/>
      <dgm:t>
        <a:bodyPr/>
        <a:lstStyle/>
        <a:p>
          <a:endParaRPr lang="sv-SE"/>
        </a:p>
      </dgm:t>
    </dgm:pt>
    <dgm:pt modelId="{E1E79116-5880-4411-A974-1C9DF004DEB9}" type="sibTrans" cxnId="{3E909463-8577-4583-B2BE-63B3021F994F}">
      <dgm:prSet/>
      <dgm:spPr/>
      <dgm:t>
        <a:bodyPr/>
        <a:lstStyle/>
        <a:p>
          <a:endParaRPr lang="sv-SE"/>
        </a:p>
      </dgm:t>
    </dgm:pt>
    <dgm:pt modelId="{72A9389F-0811-42E6-B730-BF4FE84991EC}">
      <dgm:prSet custT="1"/>
      <dgm:spPr/>
      <dgm:t>
        <a:bodyPr/>
        <a:lstStyle/>
        <a:p>
          <a:r>
            <a:rPr lang="sv-SE" sz="1100" dirty="0"/>
            <a:t>13 år</a:t>
          </a:r>
        </a:p>
      </dgm:t>
    </dgm:pt>
    <dgm:pt modelId="{42BB5244-8F4A-4260-A528-1A0D882F2485}" type="parTrans" cxnId="{373D570F-2868-4FC2-95E5-A77D521F8E41}">
      <dgm:prSet/>
      <dgm:spPr/>
      <dgm:t>
        <a:bodyPr/>
        <a:lstStyle/>
        <a:p>
          <a:endParaRPr lang="sv-SE"/>
        </a:p>
      </dgm:t>
    </dgm:pt>
    <dgm:pt modelId="{B5B9C0FA-7DBE-47A5-8704-E5C501A7C597}" type="sibTrans" cxnId="{373D570F-2868-4FC2-95E5-A77D521F8E41}">
      <dgm:prSet/>
      <dgm:spPr/>
      <dgm:t>
        <a:bodyPr/>
        <a:lstStyle/>
        <a:p>
          <a:endParaRPr lang="sv-SE"/>
        </a:p>
      </dgm:t>
    </dgm:pt>
    <dgm:pt modelId="{F615C77A-0517-4B25-A85A-C38311EC9CF4}">
      <dgm:prSet custT="1"/>
      <dgm:spPr/>
      <dgm:t>
        <a:bodyPr/>
        <a:lstStyle/>
        <a:p>
          <a:r>
            <a:rPr lang="sv-SE" sz="1100" dirty="0"/>
            <a:t>14 år</a:t>
          </a:r>
        </a:p>
      </dgm:t>
    </dgm:pt>
    <dgm:pt modelId="{127CF927-51FE-47C1-9C06-8AE2AF56D742}" type="parTrans" cxnId="{99ABBA11-74BA-4667-8026-EC79F15C56F3}">
      <dgm:prSet/>
      <dgm:spPr/>
      <dgm:t>
        <a:bodyPr/>
        <a:lstStyle/>
        <a:p>
          <a:endParaRPr lang="sv-SE"/>
        </a:p>
      </dgm:t>
    </dgm:pt>
    <dgm:pt modelId="{9DF29A0D-A224-47B4-AD2F-2CEB96DFEAE9}" type="sibTrans" cxnId="{99ABBA11-74BA-4667-8026-EC79F15C56F3}">
      <dgm:prSet/>
      <dgm:spPr/>
      <dgm:t>
        <a:bodyPr/>
        <a:lstStyle/>
        <a:p>
          <a:endParaRPr lang="sv-SE"/>
        </a:p>
      </dgm:t>
    </dgm:pt>
    <dgm:pt modelId="{AEB7F399-6772-4F44-A181-AE119FA90B75}">
      <dgm:prSet custT="1"/>
      <dgm:spPr/>
      <dgm:t>
        <a:bodyPr/>
        <a:lstStyle/>
        <a:p>
          <a:r>
            <a:rPr lang="sv-SE" sz="1100" dirty="0"/>
            <a:t>15 år</a:t>
          </a:r>
        </a:p>
      </dgm:t>
    </dgm:pt>
    <dgm:pt modelId="{53BE2CF6-A1BD-4AD2-9F7B-5DD06650C98E}" type="parTrans" cxnId="{2C15C2EE-D821-4FBF-8397-6CA1B7717F01}">
      <dgm:prSet/>
      <dgm:spPr/>
      <dgm:t>
        <a:bodyPr/>
        <a:lstStyle/>
        <a:p>
          <a:endParaRPr lang="sv-SE"/>
        </a:p>
      </dgm:t>
    </dgm:pt>
    <dgm:pt modelId="{F99DDD51-AF35-4A40-AE46-27715B6C6221}" type="sibTrans" cxnId="{2C15C2EE-D821-4FBF-8397-6CA1B7717F01}">
      <dgm:prSet/>
      <dgm:spPr/>
      <dgm:t>
        <a:bodyPr/>
        <a:lstStyle/>
        <a:p>
          <a:endParaRPr lang="sv-SE"/>
        </a:p>
      </dgm:t>
    </dgm:pt>
    <dgm:pt modelId="{58919970-89A9-4FDE-9107-6147D566AC66}">
      <dgm:prSet custT="1"/>
      <dgm:spPr/>
      <dgm:t>
        <a:bodyPr/>
        <a:lstStyle/>
        <a:p>
          <a:r>
            <a:rPr lang="sv-SE" sz="1100" dirty="0"/>
            <a:t>16 år</a:t>
          </a:r>
        </a:p>
      </dgm:t>
    </dgm:pt>
    <dgm:pt modelId="{9867CD74-27B0-46F5-8BE8-C75FC3879085}" type="parTrans" cxnId="{9F944E4D-AE4F-4ED8-9F03-1486C25D411D}">
      <dgm:prSet/>
      <dgm:spPr/>
      <dgm:t>
        <a:bodyPr/>
        <a:lstStyle/>
        <a:p>
          <a:endParaRPr lang="sv-SE"/>
        </a:p>
      </dgm:t>
    </dgm:pt>
    <dgm:pt modelId="{853E187A-95B5-4662-ABCD-43AA28CD4E1F}" type="sibTrans" cxnId="{9F944E4D-AE4F-4ED8-9F03-1486C25D411D}">
      <dgm:prSet/>
      <dgm:spPr/>
      <dgm:t>
        <a:bodyPr/>
        <a:lstStyle/>
        <a:p>
          <a:endParaRPr lang="sv-SE"/>
        </a:p>
      </dgm:t>
    </dgm:pt>
    <dgm:pt modelId="{50252EBA-FB0B-4C71-96EC-4A72AC0EF474}">
      <dgm:prSet custT="1"/>
      <dgm:spPr/>
      <dgm:t>
        <a:bodyPr/>
        <a:lstStyle/>
        <a:p>
          <a:r>
            <a:rPr lang="sv-SE" sz="1100" dirty="0"/>
            <a:t>17 år</a:t>
          </a:r>
        </a:p>
      </dgm:t>
    </dgm:pt>
    <dgm:pt modelId="{BD4250FD-2529-4B15-B320-90C17F24630A}" type="parTrans" cxnId="{93A08256-E5EF-4F33-85A8-B76649BB7408}">
      <dgm:prSet/>
      <dgm:spPr/>
      <dgm:t>
        <a:bodyPr/>
        <a:lstStyle/>
        <a:p>
          <a:endParaRPr lang="sv-SE"/>
        </a:p>
      </dgm:t>
    </dgm:pt>
    <dgm:pt modelId="{79BBCE0C-BF1C-4023-8372-E4B31C2B6AEB}" type="sibTrans" cxnId="{93A08256-E5EF-4F33-85A8-B76649BB7408}">
      <dgm:prSet/>
      <dgm:spPr/>
      <dgm:t>
        <a:bodyPr/>
        <a:lstStyle/>
        <a:p>
          <a:endParaRPr lang="sv-SE"/>
        </a:p>
      </dgm:t>
    </dgm:pt>
    <dgm:pt modelId="{D47FF5D5-A5E4-446A-B11F-27CBCB5C94EA}">
      <dgm:prSet custT="1"/>
      <dgm:spPr/>
      <dgm:t>
        <a:bodyPr/>
        <a:lstStyle/>
        <a:p>
          <a:r>
            <a:rPr lang="sv-SE" sz="1100" b="1" u="sng" dirty="0"/>
            <a:t>Swedish GP</a:t>
          </a:r>
        </a:p>
      </dgm:t>
    </dgm:pt>
    <dgm:pt modelId="{10CCA42C-3BDE-4901-B899-0E237FF55713}" type="parTrans" cxnId="{F49FE92A-0C22-421B-BD64-6D055B225642}">
      <dgm:prSet/>
      <dgm:spPr/>
      <dgm:t>
        <a:bodyPr/>
        <a:lstStyle/>
        <a:p>
          <a:endParaRPr lang="sv-SE"/>
        </a:p>
      </dgm:t>
    </dgm:pt>
    <dgm:pt modelId="{E7949692-3B15-4F38-8ADF-7016815FC4D0}" type="sibTrans" cxnId="{F49FE92A-0C22-421B-BD64-6D055B225642}">
      <dgm:prSet/>
      <dgm:spPr/>
      <dgm:t>
        <a:bodyPr/>
        <a:lstStyle/>
        <a:p>
          <a:endParaRPr lang="sv-SE"/>
        </a:p>
      </dgm:t>
    </dgm:pt>
    <dgm:pt modelId="{54E867EE-0C5D-4B1A-979E-090743FF3727}">
      <dgm:prSet custT="1"/>
      <dgm:spPr/>
      <dgm:t>
        <a:bodyPr/>
        <a:lstStyle/>
        <a:p>
          <a:r>
            <a:rPr lang="sv-SE" sz="1100" dirty="0"/>
            <a:t>13 år och äldre</a:t>
          </a:r>
        </a:p>
      </dgm:t>
    </dgm:pt>
    <dgm:pt modelId="{4ABB2081-4C94-4B19-ACD4-A81B7A0AB914}" type="parTrans" cxnId="{A9596350-0C75-448A-9B05-DFD9742664FB}">
      <dgm:prSet/>
      <dgm:spPr/>
      <dgm:t>
        <a:bodyPr/>
        <a:lstStyle/>
        <a:p>
          <a:endParaRPr lang="sv-SE"/>
        </a:p>
      </dgm:t>
    </dgm:pt>
    <dgm:pt modelId="{ACBC4817-5B07-44A7-9CE8-50A250BB23BC}" type="sibTrans" cxnId="{A9596350-0C75-448A-9B05-DFD9742664FB}">
      <dgm:prSet/>
      <dgm:spPr/>
      <dgm:t>
        <a:bodyPr/>
        <a:lstStyle/>
        <a:p>
          <a:endParaRPr lang="sv-SE"/>
        </a:p>
      </dgm:t>
    </dgm:pt>
    <dgm:pt modelId="{7C0FA2C5-4EC8-4F56-AB5F-02C87C845BCC}" type="pres">
      <dgm:prSet presAssocID="{E474EA88-2B21-4D20-80DC-7637BB33B26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9CE3B9-B854-446E-A579-9C9C7C808090}" type="pres">
      <dgm:prSet presAssocID="{3370F590-8CAF-4A82-ACEF-4DF0D3493367}" presName="root" presStyleCnt="0">
        <dgm:presLayoutVars>
          <dgm:chMax/>
          <dgm:chPref val="4"/>
        </dgm:presLayoutVars>
      </dgm:prSet>
      <dgm:spPr/>
    </dgm:pt>
    <dgm:pt modelId="{FCA5142C-0920-4FA5-BDF9-D5F9AC1FACC1}" type="pres">
      <dgm:prSet presAssocID="{3370F590-8CAF-4A82-ACEF-4DF0D3493367}" presName="rootComposite" presStyleCnt="0">
        <dgm:presLayoutVars/>
      </dgm:prSet>
      <dgm:spPr/>
    </dgm:pt>
    <dgm:pt modelId="{FF68550D-2B6A-434B-AF1E-D6AC1D7D260D}" type="pres">
      <dgm:prSet presAssocID="{3370F590-8CAF-4A82-ACEF-4DF0D3493367}" presName="rootText" presStyleLbl="node0" presStyleIdx="0" presStyleCnt="5">
        <dgm:presLayoutVars>
          <dgm:chMax/>
          <dgm:chPref val="4"/>
        </dgm:presLayoutVars>
      </dgm:prSet>
      <dgm:spPr/>
    </dgm:pt>
    <dgm:pt modelId="{98B3216A-3B5F-49FB-AF6A-F5139D6E3FD4}" type="pres">
      <dgm:prSet presAssocID="{3370F590-8CAF-4A82-ACEF-4DF0D3493367}" presName="childShape" presStyleCnt="0">
        <dgm:presLayoutVars>
          <dgm:chMax val="0"/>
          <dgm:chPref val="0"/>
        </dgm:presLayoutVars>
      </dgm:prSet>
      <dgm:spPr/>
    </dgm:pt>
    <dgm:pt modelId="{8B0D2ADA-4790-4747-B282-F817A9651BA2}" type="pres">
      <dgm:prSet presAssocID="{B314A0CC-EB62-49E6-8297-7172A8FA9407}" presName="childComposite" presStyleCnt="0">
        <dgm:presLayoutVars>
          <dgm:chMax val="0"/>
          <dgm:chPref val="0"/>
        </dgm:presLayoutVars>
      </dgm:prSet>
      <dgm:spPr/>
    </dgm:pt>
    <dgm:pt modelId="{823AC153-291A-47A4-A24C-6C6A888DADF5}" type="pres">
      <dgm:prSet presAssocID="{B314A0CC-EB62-49E6-8297-7172A8FA9407}" presName="Image" presStyleLbl="node1" presStyleIdx="0" presStyleCnt="11"/>
      <dgm:spPr/>
    </dgm:pt>
    <dgm:pt modelId="{130051F8-8629-464C-B94B-7BF5D6743037}" type="pres">
      <dgm:prSet presAssocID="{B314A0CC-EB62-49E6-8297-7172A8FA9407}" presName="childText" presStyleLbl="lnNode1" presStyleIdx="0" presStyleCnt="11">
        <dgm:presLayoutVars>
          <dgm:chMax val="0"/>
          <dgm:chPref val="0"/>
          <dgm:bulletEnabled val="1"/>
        </dgm:presLayoutVars>
      </dgm:prSet>
      <dgm:spPr/>
    </dgm:pt>
    <dgm:pt modelId="{7C4C9B75-E50A-4F7A-895E-10090D6D79A1}" type="pres">
      <dgm:prSet presAssocID="{0C122992-0DC6-4ED8-A17F-2C81B92522C5}" presName="childComposite" presStyleCnt="0">
        <dgm:presLayoutVars>
          <dgm:chMax val="0"/>
          <dgm:chPref val="0"/>
        </dgm:presLayoutVars>
      </dgm:prSet>
      <dgm:spPr/>
    </dgm:pt>
    <dgm:pt modelId="{F8ECFDEE-4CCC-4E3D-AE37-65FC2BBB8B6B}" type="pres">
      <dgm:prSet presAssocID="{0C122992-0DC6-4ED8-A17F-2C81B92522C5}" presName="Image" presStyleLbl="node1" presStyleIdx="1" presStyleCnt="11"/>
      <dgm:spPr/>
    </dgm:pt>
    <dgm:pt modelId="{58DDD21D-EE86-497A-99B1-2286A115B586}" type="pres">
      <dgm:prSet presAssocID="{0C122992-0DC6-4ED8-A17F-2C81B92522C5}" presName="childText" presStyleLbl="lnNode1" presStyleIdx="1" presStyleCnt="11">
        <dgm:presLayoutVars>
          <dgm:chMax val="0"/>
          <dgm:chPref val="0"/>
          <dgm:bulletEnabled val="1"/>
        </dgm:presLayoutVars>
      </dgm:prSet>
      <dgm:spPr/>
    </dgm:pt>
    <dgm:pt modelId="{0E43C197-2F5F-419F-8832-40F6C6FE8B85}" type="pres">
      <dgm:prSet presAssocID="{BEAF4278-8612-40B3-B834-FEA5529021DC}" presName="childComposite" presStyleCnt="0">
        <dgm:presLayoutVars>
          <dgm:chMax val="0"/>
          <dgm:chPref val="0"/>
        </dgm:presLayoutVars>
      </dgm:prSet>
      <dgm:spPr/>
    </dgm:pt>
    <dgm:pt modelId="{D62D107C-FF5D-488B-8FCF-9535A4F46E35}" type="pres">
      <dgm:prSet presAssocID="{BEAF4278-8612-40B3-B834-FEA5529021DC}" presName="Image" presStyleLbl="node1" presStyleIdx="2" presStyleCnt="11"/>
      <dgm:spPr/>
    </dgm:pt>
    <dgm:pt modelId="{895B7A15-85AF-4B7F-82A1-5E3B0921769E}" type="pres">
      <dgm:prSet presAssocID="{BEAF4278-8612-40B3-B834-FEA5529021DC}" presName="childText" presStyleLbl="lnNode1" presStyleIdx="2" presStyleCnt="11">
        <dgm:presLayoutVars>
          <dgm:chMax val="0"/>
          <dgm:chPref val="0"/>
          <dgm:bulletEnabled val="1"/>
        </dgm:presLayoutVars>
      </dgm:prSet>
      <dgm:spPr/>
    </dgm:pt>
    <dgm:pt modelId="{1F68AEC2-6CFB-46C1-87B1-40BF1F7D41A3}" type="pres">
      <dgm:prSet presAssocID="{19F03B89-CD03-4047-A221-4B4D4DC75B46}" presName="root" presStyleCnt="0">
        <dgm:presLayoutVars>
          <dgm:chMax/>
          <dgm:chPref val="4"/>
        </dgm:presLayoutVars>
      </dgm:prSet>
      <dgm:spPr/>
    </dgm:pt>
    <dgm:pt modelId="{1616370B-33C2-4354-86FA-855C902792AC}" type="pres">
      <dgm:prSet presAssocID="{19F03B89-CD03-4047-A221-4B4D4DC75B46}" presName="rootComposite" presStyleCnt="0">
        <dgm:presLayoutVars/>
      </dgm:prSet>
      <dgm:spPr/>
    </dgm:pt>
    <dgm:pt modelId="{CAC84C91-0417-49A5-87B0-CC9E18F671FE}" type="pres">
      <dgm:prSet presAssocID="{19F03B89-CD03-4047-A221-4B4D4DC75B46}" presName="rootText" presStyleLbl="node0" presStyleIdx="1" presStyleCnt="5">
        <dgm:presLayoutVars>
          <dgm:chMax/>
          <dgm:chPref val="4"/>
        </dgm:presLayoutVars>
      </dgm:prSet>
      <dgm:spPr/>
    </dgm:pt>
    <dgm:pt modelId="{1006D925-575B-43E8-BAFB-36FFAF5149AC}" type="pres">
      <dgm:prSet presAssocID="{19F03B89-CD03-4047-A221-4B4D4DC75B46}" presName="childShape" presStyleCnt="0">
        <dgm:presLayoutVars>
          <dgm:chMax val="0"/>
          <dgm:chPref val="0"/>
        </dgm:presLayoutVars>
      </dgm:prSet>
      <dgm:spPr/>
    </dgm:pt>
    <dgm:pt modelId="{0D3F1771-9526-402D-92EF-1F33E28141A4}" type="pres">
      <dgm:prSet presAssocID="{2AE79144-6A72-4488-AF31-C191C402F032}" presName="childComposite" presStyleCnt="0">
        <dgm:presLayoutVars>
          <dgm:chMax val="0"/>
          <dgm:chPref val="0"/>
        </dgm:presLayoutVars>
      </dgm:prSet>
      <dgm:spPr/>
    </dgm:pt>
    <dgm:pt modelId="{1B21C1AD-6066-4806-AEEA-D5BC9F01798B}" type="pres">
      <dgm:prSet presAssocID="{2AE79144-6A72-4488-AF31-C191C402F032}" presName="Image" presStyleLbl="node1" presStyleIdx="3" presStyleCnt="11"/>
      <dgm:spPr/>
    </dgm:pt>
    <dgm:pt modelId="{26A98942-C0C3-47DA-AB7B-E3A2704F8EC1}" type="pres">
      <dgm:prSet presAssocID="{2AE79144-6A72-4488-AF31-C191C402F032}" presName="childText" presStyleLbl="lnNode1" presStyleIdx="3" presStyleCnt="11">
        <dgm:presLayoutVars>
          <dgm:chMax val="0"/>
          <dgm:chPref val="0"/>
          <dgm:bulletEnabled val="1"/>
        </dgm:presLayoutVars>
      </dgm:prSet>
      <dgm:spPr/>
    </dgm:pt>
    <dgm:pt modelId="{A93A2614-DD96-4CF3-8F96-6B1EFDF11604}" type="pres">
      <dgm:prSet presAssocID="{250AF8AF-844E-43BC-A438-26645986B781}" presName="root" presStyleCnt="0">
        <dgm:presLayoutVars>
          <dgm:chMax/>
          <dgm:chPref val="4"/>
        </dgm:presLayoutVars>
      </dgm:prSet>
      <dgm:spPr/>
    </dgm:pt>
    <dgm:pt modelId="{DAA0E6D3-EFE8-4906-959F-F409BCAB8E57}" type="pres">
      <dgm:prSet presAssocID="{250AF8AF-844E-43BC-A438-26645986B781}" presName="rootComposite" presStyleCnt="0">
        <dgm:presLayoutVars/>
      </dgm:prSet>
      <dgm:spPr/>
    </dgm:pt>
    <dgm:pt modelId="{2F69C460-0133-47A6-ACCA-030AC0C96B55}" type="pres">
      <dgm:prSet presAssocID="{250AF8AF-844E-43BC-A438-26645986B781}" presName="rootText" presStyleLbl="node0" presStyleIdx="2" presStyleCnt="5">
        <dgm:presLayoutVars>
          <dgm:chMax/>
          <dgm:chPref val="4"/>
        </dgm:presLayoutVars>
      </dgm:prSet>
      <dgm:spPr/>
    </dgm:pt>
    <dgm:pt modelId="{7324E62C-7C3F-4FA4-BDA0-515E1201A04C}" type="pres">
      <dgm:prSet presAssocID="{250AF8AF-844E-43BC-A438-26645986B781}" presName="childShape" presStyleCnt="0">
        <dgm:presLayoutVars>
          <dgm:chMax val="0"/>
          <dgm:chPref val="0"/>
        </dgm:presLayoutVars>
      </dgm:prSet>
      <dgm:spPr/>
    </dgm:pt>
    <dgm:pt modelId="{D46A380C-8A96-4725-BE7B-43E5C25C55BF}" type="pres">
      <dgm:prSet presAssocID="{9B0461EC-C8FE-4390-B612-E1C63CDE2BD6}" presName="childComposite" presStyleCnt="0">
        <dgm:presLayoutVars>
          <dgm:chMax val="0"/>
          <dgm:chPref val="0"/>
        </dgm:presLayoutVars>
      </dgm:prSet>
      <dgm:spPr/>
    </dgm:pt>
    <dgm:pt modelId="{54363366-9A21-4455-BD20-4A3C42720607}" type="pres">
      <dgm:prSet presAssocID="{9B0461EC-C8FE-4390-B612-E1C63CDE2BD6}" presName="Image" presStyleLbl="node1" presStyleIdx="4" presStyleCnt="11"/>
      <dgm:spPr/>
    </dgm:pt>
    <dgm:pt modelId="{58A81791-60A4-4C79-BC58-BF8B91ACF4DA}" type="pres">
      <dgm:prSet presAssocID="{9B0461EC-C8FE-4390-B612-E1C63CDE2BD6}" presName="childText" presStyleLbl="lnNode1" presStyleIdx="4" presStyleCnt="11">
        <dgm:presLayoutVars>
          <dgm:chMax val="0"/>
          <dgm:chPref val="0"/>
          <dgm:bulletEnabled val="1"/>
        </dgm:presLayoutVars>
      </dgm:prSet>
      <dgm:spPr/>
    </dgm:pt>
    <dgm:pt modelId="{C715304E-A95C-4C93-B2DA-8282758C0508}" type="pres">
      <dgm:prSet presAssocID="{CD835AE7-C84D-4937-888B-0936459F17E5}" presName="root" presStyleCnt="0">
        <dgm:presLayoutVars>
          <dgm:chMax/>
          <dgm:chPref val="4"/>
        </dgm:presLayoutVars>
      </dgm:prSet>
      <dgm:spPr/>
    </dgm:pt>
    <dgm:pt modelId="{7D124613-7152-44F5-8418-61890EBA762B}" type="pres">
      <dgm:prSet presAssocID="{CD835AE7-C84D-4937-888B-0936459F17E5}" presName="rootComposite" presStyleCnt="0">
        <dgm:presLayoutVars/>
      </dgm:prSet>
      <dgm:spPr/>
    </dgm:pt>
    <dgm:pt modelId="{33BC7B71-8EE7-4E49-8DBB-6E0C72FE52BA}" type="pres">
      <dgm:prSet presAssocID="{CD835AE7-C84D-4937-888B-0936459F17E5}" presName="rootText" presStyleLbl="node0" presStyleIdx="3" presStyleCnt="5">
        <dgm:presLayoutVars>
          <dgm:chMax/>
          <dgm:chPref val="4"/>
        </dgm:presLayoutVars>
      </dgm:prSet>
      <dgm:spPr/>
    </dgm:pt>
    <dgm:pt modelId="{32F3F4A1-1A5E-4AE0-AF76-EC90D7B53BB7}" type="pres">
      <dgm:prSet presAssocID="{CD835AE7-C84D-4937-888B-0936459F17E5}" presName="childShape" presStyleCnt="0">
        <dgm:presLayoutVars>
          <dgm:chMax val="0"/>
          <dgm:chPref val="0"/>
        </dgm:presLayoutVars>
      </dgm:prSet>
      <dgm:spPr/>
    </dgm:pt>
    <dgm:pt modelId="{542EE72F-7C6F-43A8-BC32-0179B6708ED7}" type="pres">
      <dgm:prSet presAssocID="{72A9389F-0811-42E6-B730-BF4FE84991EC}" presName="childComposite" presStyleCnt="0">
        <dgm:presLayoutVars>
          <dgm:chMax val="0"/>
          <dgm:chPref val="0"/>
        </dgm:presLayoutVars>
      </dgm:prSet>
      <dgm:spPr/>
    </dgm:pt>
    <dgm:pt modelId="{2477EB84-C31F-467C-B8EC-439390F8C697}" type="pres">
      <dgm:prSet presAssocID="{72A9389F-0811-42E6-B730-BF4FE84991EC}" presName="Image" presStyleLbl="node1" presStyleIdx="5" presStyleCnt="11"/>
      <dgm:spPr/>
    </dgm:pt>
    <dgm:pt modelId="{359F5F96-F46C-4096-BBF9-7FC1384DC008}" type="pres">
      <dgm:prSet presAssocID="{72A9389F-0811-42E6-B730-BF4FE84991EC}" presName="childText" presStyleLbl="lnNode1" presStyleIdx="5" presStyleCnt="11">
        <dgm:presLayoutVars>
          <dgm:chMax val="0"/>
          <dgm:chPref val="0"/>
          <dgm:bulletEnabled val="1"/>
        </dgm:presLayoutVars>
      </dgm:prSet>
      <dgm:spPr/>
    </dgm:pt>
    <dgm:pt modelId="{4B67051F-A55E-4359-AC17-62C74176CC5D}" type="pres">
      <dgm:prSet presAssocID="{F615C77A-0517-4B25-A85A-C38311EC9CF4}" presName="childComposite" presStyleCnt="0">
        <dgm:presLayoutVars>
          <dgm:chMax val="0"/>
          <dgm:chPref val="0"/>
        </dgm:presLayoutVars>
      </dgm:prSet>
      <dgm:spPr/>
    </dgm:pt>
    <dgm:pt modelId="{B1B52F4B-9F41-40E9-B893-A36C84792747}" type="pres">
      <dgm:prSet presAssocID="{F615C77A-0517-4B25-A85A-C38311EC9CF4}" presName="Image" presStyleLbl="node1" presStyleIdx="6" presStyleCnt="11"/>
      <dgm:spPr/>
    </dgm:pt>
    <dgm:pt modelId="{B586B4C7-4135-43CD-ABB8-C949E25E798E}" type="pres">
      <dgm:prSet presAssocID="{F615C77A-0517-4B25-A85A-C38311EC9CF4}" presName="childText" presStyleLbl="lnNode1" presStyleIdx="6" presStyleCnt="11">
        <dgm:presLayoutVars>
          <dgm:chMax val="0"/>
          <dgm:chPref val="0"/>
          <dgm:bulletEnabled val="1"/>
        </dgm:presLayoutVars>
      </dgm:prSet>
      <dgm:spPr/>
    </dgm:pt>
    <dgm:pt modelId="{272C3390-00FC-41BC-88A1-BDC3DFC9F726}" type="pres">
      <dgm:prSet presAssocID="{AEB7F399-6772-4F44-A181-AE119FA90B75}" presName="childComposite" presStyleCnt="0">
        <dgm:presLayoutVars>
          <dgm:chMax val="0"/>
          <dgm:chPref val="0"/>
        </dgm:presLayoutVars>
      </dgm:prSet>
      <dgm:spPr/>
    </dgm:pt>
    <dgm:pt modelId="{7C5A04BF-B860-4B68-AACB-A1987FAF64A0}" type="pres">
      <dgm:prSet presAssocID="{AEB7F399-6772-4F44-A181-AE119FA90B75}" presName="Image" presStyleLbl="node1" presStyleIdx="7" presStyleCnt="11"/>
      <dgm:spPr/>
    </dgm:pt>
    <dgm:pt modelId="{B73D8155-E373-4FE7-AD52-84E46893EEB0}" type="pres">
      <dgm:prSet presAssocID="{AEB7F399-6772-4F44-A181-AE119FA90B75}" presName="childText" presStyleLbl="lnNode1" presStyleIdx="7" presStyleCnt="11">
        <dgm:presLayoutVars>
          <dgm:chMax val="0"/>
          <dgm:chPref val="0"/>
          <dgm:bulletEnabled val="1"/>
        </dgm:presLayoutVars>
      </dgm:prSet>
      <dgm:spPr/>
    </dgm:pt>
    <dgm:pt modelId="{2DA0DEE7-CBE9-4AC4-8A98-C7265578F125}" type="pres">
      <dgm:prSet presAssocID="{58919970-89A9-4FDE-9107-6147D566AC66}" presName="childComposite" presStyleCnt="0">
        <dgm:presLayoutVars>
          <dgm:chMax val="0"/>
          <dgm:chPref val="0"/>
        </dgm:presLayoutVars>
      </dgm:prSet>
      <dgm:spPr/>
    </dgm:pt>
    <dgm:pt modelId="{1F43821B-3EE1-416C-955C-4ECDC1FE71A9}" type="pres">
      <dgm:prSet presAssocID="{58919970-89A9-4FDE-9107-6147D566AC66}" presName="Image" presStyleLbl="node1" presStyleIdx="8" presStyleCnt="11"/>
      <dgm:spPr/>
    </dgm:pt>
    <dgm:pt modelId="{82367F97-BCBB-47E3-B791-98E2F9263DC1}" type="pres">
      <dgm:prSet presAssocID="{58919970-89A9-4FDE-9107-6147D566AC66}" presName="childText" presStyleLbl="lnNode1" presStyleIdx="8" presStyleCnt="11">
        <dgm:presLayoutVars>
          <dgm:chMax val="0"/>
          <dgm:chPref val="0"/>
          <dgm:bulletEnabled val="1"/>
        </dgm:presLayoutVars>
      </dgm:prSet>
      <dgm:spPr/>
    </dgm:pt>
    <dgm:pt modelId="{2F3DE604-4D87-4ECE-974B-44F1B6DFA306}" type="pres">
      <dgm:prSet presAssocID="{50252EBA-FB0B-4C71-96EC-4A72AC0EF474}" presName="childComposite" presStyleCnt="0">
        <dgm:presLayoutVars>
          <dgm:chMax val="0"/>
          <dgm:chPref val="0"/>
        </dgm:presLayoutVars>
      </dgm:prSet>
      <dgm:spPr/>
    </dgm:pt>
    <dgm:pt modelId="{D8918F45-8832-4C6B-9AC2-001D863C3761}" type="pres">
      <dgm:prSet presAssocID="{50252EBA-FB0B-4C71-96EC-4A72AC0EF474}" presName="Image" presStyleLbl="node1" presStyleIdx="9" presStyleCnt="11"/>
      <dgm:spPr/>
    </dgm:pt>
    <dgm:pt modelId="{6D1A0CB1-7241-40DE-8B78-5F4BD066DC98}" type="pres">
      <dgm:prSet presAssocID="{50252EBA-FB0B-4C71-96EC-4A72AC0EF474}" presName="childText" presStyleLbl="lnNode1" presStyleIdx="9" presStyleCnt="11">
        <dgm:presLayoutVars>
          <dgm:chMax val="0"/>
          <dgm:chPref val="0"/>
          <dgm:bulletEnabled val="1"/>
        </dgm:presLayoutVars>
      </dgm:prSet>
      <dgm:spPr/>
    </dgm:pt>
    <dgm:pt modelId="{33BB86EC-5FEB-411B-8225-A215CF537787}" type="pres">
      <dgm:prSet presAssocID="{D47FF5D5-A5E4-446A-B11F-27CBCB5C94EA}" presName="root" presStyleCnt="0">
        <dgm:presLayoutVars>
          <dgm:chMax/>
          <dgm:chPref val="4"/>
        </dgm:presLayoutVars>
      </dgm:prSet>
      <dgm:spPr/>
    </dgm:pt>
    <dgm:pt modelId="{85D067A2-49EB-4A4E-9D75-A3F5551E461B}" type="pres">
      <dgm:prSet presAssocID="{D47FF5D5-A5E4-446A-B11F-27CBCB5C94EA}" presName="rootComposite" presStyleCnt="0">
        <dgm:presLayoutVars/>
      </dgm:prSet>
      <dgm:spPr/>
    </dgm:pt>
    <dgm:pt modelId="{48B917C9-3BFA-41E9-811F-B01235F90FB6}" type="pres">
      <dgm:prSet presAssocID="{D47FF5D5-A5E4-446A-B11F-27CBCB5C94EA}" presName="rootText" presStyleLbl="node0" presStyleIdx="4" presStyleCnt="5">
        <dgm:presLayoutVars>
          <dgm:chMax/>
          <dgm:chPref val="4"/>
        </dgm:presLayoutVars>
      </dgm:prSet>
      <dgm:spPr/>
    </dgm:pt>
    <dgm:pt modelId="{4D366304-15F6-4085-A0AD-89904644EFCC}" type="pres">
      <dgm:prSet presAssocID="{D47FF5D5-A5E4-446A-B11F-27CBCB5C94EA}" presName="childShape" presStyleCnt="0">
        <dgm:presLayoutVars>
          <dgm:chMax val="0"/>
          <dgm:chPref val="0"/>
        </dgm:presLayoutVars>
      </dgm:prSet>
      <dgm:spPr/>
    </dgm:pt>
    <dgm:pt modelId="{E40BC428-C0F3-4FF6-8890-E50CA2A8B984}" type="pres">
      <dgm:prSet presAssocID="{54E867EE-0C5D-4B1A-979E-090743FF3727}" presName="childComposite" presStyleCnt="0">
        <dgm:presLayoutVars>
          <dgm:chMax val="0"/>
          <dgm:chPref val="0"/>
        </dgm:presLayoutVars>
      </dgm:prSet>
      <dgm:spPr/>
    </dgm:pt>
    <dgm:pt modelId="{55083297-0046-4778-8828-638CBD85FEB7}" type="pres">
      <dgm:prSet presAssocID="{54E867EE-0C5D-4B1A-979E-090743FF3727}" presName="Image" presStyleLbl="node1" presStyleIdx="10" presStyleCnt="11"/>
      <dgm:spPr/>
    </dgm:pt>
    <dgm:pt modelId="{7A820647-35F9-45E5-9EBB-4391739B4053}" type="pres">
      <dgm:prSet presAssocID="{54E867EE-0C5D-4B1A-979E-090743FF3727}" presName="childText" presStyleLbl="lnNode1" presStyleIdx="10" presStyleCnt="11">
        <dgm:presLayoutVars>
          <dgm:chMax val="0"/>
          <dgm:chPref val="0"/>
          <dgm:bulletEnabled val="1"/>
        </dgm:presLayoutVars>
      </dgm:prSet>
      <dgm:spPr/>
    </dgm:pt>
  </dgm:ptLst>
  <dgm:cxnLst>
    <dgm:cxn modelId="{A0D6D604-8D29-4912-B325-43CEEF36F08B}" type="presOf" srcId="{3370F590-8CAF-4A82-ACEF-4DF0D3493367}" destId="{FF68550D-2B6A-434B-AF1E-D6AC1D7D260D}" srcOrd="0" destOrd="0" presId="urn:microsoft.com/office/officeart/2008/layout/PictureAccentList"/>
    <dgm:cxn modelId="{2357F504-7182-4AF1-9780-6B4CA35677C6}" srcId="{E474EA88-2B21-4D20-80DC-7637BB33B26F}" destId="{CD835AE7-C84D-4937-888B-0936459F17E5}" srcOrd="3" destOrd="0" parTransId="{65AF4073-AB14-4F2C-AFBF-B9FECF78C463}" sibTransId="{058A573F-EECF-4BE1-BB17-EE3964368489}"/>
    <dgm:cxn modelId="{4944540F-707F-46C7-8CEE-2F2F79897339}" srcId="{3370F590-8CAF-4A82-ACEF-4DF0D3493367}" destId="{BEAF4278-8612-40B3-B834-FEA5529021DC}" srcOrd="2" destOrd="0" parTransId="{6A0989A7-0886-4CDE-9487-7C8BB7FEABF8}" sibTransId="{1253763F-8ADE-4BC0-A2FA-2A030B1C4669}"/>
    <dgm:cxn modelId="{373D570F-2868-4FC2-95E5-A77D521F8E41}" srcId="{CD835AE7-C84D-4937-888B-0936459F17E5}" destId="{72A9389F-0811-42E6-B730-BF4FE84991EC}" srcOrd="0" destOrd="0" parTransId="{42BB5244-8F4A-4260-A528-1A0D882F2485}" sibTransId="{B5B9C0FA-7DBE-47A5-8704-E5C501A7C597}"/>
    <dgm:cxn modelId="{99ABBA11-74BA-4667-8026-EC79F15C56F3}" srcId="{CD835AE7-C84D-4937-888B-0936459F17E5}" destId="{F615C77A-0517-4B25-A85A-C38311EC9CF4}" srcOrd="1" destOrd="0" parTransId="{127CF927-51FE-47C1-9C06-8AE2AF56D742}" sibTransId="{9DF29A0D-A224-47B4-AD2F-2CEB96DFEAE9}"/>
    <dgm:cxn modelId="{D44A2215-873C-43B5-8A19-CB0DC871F7C3}" type="presOf" srcId="{250AF8AF-844E-43BC-A438-26645986B781}" destId="{2F69C460-0133-47A6-ACCA-030AC0C96B55}" srcOrd="0" destOrd="0" presId="urn:microsoft.com/office/officeart/2008/layout/PictureAccentList"/>
    <dgm:cxn modelId="{81C58C1F-4BB0-48E1-850F-AAD831ACF6D6}" type="presOf" srcId="{F615C77A-0517-4B25-A85A-C38311EC9CF4}" destId="{B586B4C7-4135-43CD-ABB8-C949E25E798E}" srcOrd="0" destOrd="0" presId="urn:microsoft.com/office/officeart/2008/layout/PictureAccentList"/>
    <dgm:cxn modelId="{75A31328-4A4C-4058-9CC9-12872A1EE98B}" type="presOf" srcId="{54E867EE-0C5D-4B1A-979E-090743FF3727}" destId="{7A820647-35F9-45E5-9EBB-4391739B4053}" srcOrd="0" destOrd="0" presId="urn:microsoft.com/office/officeart/2008/layout/PictureAccentList"/>
    <dgm:cxn modelId="{F49FE92A-0C22-421B-BD64-6D055B225642}" srcId="{E474EA88-2B21-4D20-80DC-7637BB33B26F}" destId="{D47FF5D5-A5E4-446A-B11F-27CBCB5C94EA}" srcOrd="4" destOrd="0" parTransId="{10CCA42C-3BDE-4901-B899-0E237FF55713}" sibTransId="{E7949692-3B15-4F38-8ADF-7016815FC4D0}"/>
    <dgm:cxn modelId="{6D0E532F-5826-4254-AE82-294A01A1DA07}" type="presOf" srcId="{50252EBA-FB0B-4C71-96EC-4A72AC0EF474}" destId="{6D1A0CB1-7241-40DE-8B78-5F4BD066DC98}" srcOrd="0" destOrd="0" presId="urn:microsoft.com/office/officeart/2008/layout/PictureAccentList"/>
    <dgm:cxn modelId="{64719530-8555-4D92-8EF2-2824C57253FD}" srcId="{3370F590-8CAF-4A82-ACEF-4DF0D3493367}" destId="{B314A0CC-EB62-49E6-8297-7172A8FA9407}" srcOrd="0" destOrd="0" parTransId="{1DC1ACE0-A4AA-4E94-BF63-EE63EF70C142}" sibTransId="{8A9FCF8F-20A7-4842-9907-3DC2104717D0}"/>
    <dgm:cxn modelId="{93A3A031-4979-47EA-A75F-1FA84301C7EF}" type="presOf" srcId="{D47FF5D5-A5E4-446A-B11F-27CBCB5C94EA}" destId="{48B917C9-3BFA-41E9-811F-B01235F90FB6}" srcOrd="0" destOrd="0" presId="urn:microsoft.com/office/officeart/2008/layout/PictureAccentList"/>
    <dgm:cxn modelId="{478FAF38-F80B-4EC4-BEFE-9EF351C7CF14}" type="presOf" srcId="{0C122992-0DC6-4ED8-A17F-2C81B92522C5}" destId="{58DDD21D-EE86-497A-99B1-2286A115B586}" srcOrd="0" destOrd="0" presId="urn:microsoft.com/office/officeart/2008/layout/PictureAccentList"/>
    <dgm:cxn modelId="{C0ECEE39-A8E5-4D86-93D7-F8B661B8335B}" srcId="{E474EA88-2B21-4D20-80DC-7637BB33B26F}" destId="{19F03B89-CD03-4047-A221-4B4D4DC75B46}" srcOrd="1" destOrd="0" parTransId="{0B5C0FBC-07EF-45DD-8534-48EA95F93871}" sibTransId="{B9A610F1-AD88-44E0-A1D8-68DC2AA5BD2B}"/>
    <dgm:cxn modelId="{3E909463-8577-4583-B2BE-63B3021F994F}" srcId="{250AF8AF-844E-43BC-A438-26645986B781}" destId="{9B0461EC-C8FE-4390-B612-E1C63CDE2BD6}" srcOrd="0" destOrd="0" parTransId="{90747C8B-146A-4E58-8BD6-C57074330B15}" sibTransId="{E1E79116-5880-4411-A974-1C9DF004DEB9}"/>
    <dgm:cxn modelId="{CD046A6B-78F3-4346-B85C-6D226C40D633}" srcId="{19F03B89-CD03-4047-A221-4B4D4DC75B46}" destId="{2AE79144-6A72-4488-AF31-C191C402F032}" srcOrd="0" destOrd="0" parTransId="{71E042D4-4F39-499D-B4A2-C828AF043C93}" sibTransId="{650198EA-220C-495B-853E-4FDAA6528D9E}"/>
    <dgm:cxn modelId="{9F944E4D-AE4F-4ED8-9F03-1486C25D411D}" srcId="{CD835AE7-C84D-4937-888B-0936459F17E5}" destId="{58919970-89A9-4FDE-9107-6147D566AC66}" srcOrd="3" destOrd="0" parTransId="{9867CD74-27B0-46F5-8BE8-C75FC3879085}" sibTransId="{853E187A-95B5-4662-ABCD-43AA28CD4E1F}"/>
    <dgm:cxn modelId="{AA56F64E-6854-40BE-8E32-E7EBD3DE4356}" type="presOf" srcId="{B314A0CC-EB62-49E6-8297-7172A8FA9407}" destId="{130051F8-8629-464C-B94B-7BF5D6743037}" srcOrd="0" destOrd="0" presId="urn:microsoft.com/office/officeart/2008/layout/PictureAccentList"/>
    <dgm:cxn modelId="{A9596350-0C75-448A-9B05-DFD9742664FB}" srcId="{D47FF5D5-A5E4-446A-B11F-27CBCB5C94EA}" destId="{54E867EE-0C5D-4B1A-979E-090743FF3727}" srcOrd="0" destOrd="0" parTransId="{4ABB2081-4C94-4B19-ACD4-A81B7A0AB914}" sibTransId="{ACBC4817-5B07-44A7-9CE8-50A250BB23BC}"/>
    <dgm:cxn modelId="{FFAB3B73-8D93-4D66-BF19-FF141BB63228}" type="presOf" srcId="{72A9389F-0811-42E6-B730-BF4FE84991EC}" destId="{359F5F96-F46C-4096-BBF9-7FC1384DC008}" srcOrd="0" destOrd="0" presId="urn:microsoft.com/office/officeart/2008/layout/PictureAccentList"/>
    <dgm:cxn modelId="{93A08256-E5EF-4F33-85A8-B76649BB7408}" srcId="{CD835AE7-C84D-4937-888B-0936459F17E5}" destId="{50252EBA-FB0B-4C71-96EC-4A72AC0EF474}" srcOrd="4" destOrd="0" parTransId="{BD4250FD-2529-4B15-B320-90C17F24630A}" sibTransId="{79BBCE0C-BF1C-4023-8372-E4B31C2B6AEB}"/>
    <dgm:cxn modelId="{DD7C9080-4866-4399-A92B-6A9940EFF7F6}" type="presOf" srcId="{19F03B89-CD03-4047-A221-4B4D4DC75B46}" destId="{CAC84C91-0417-49A5-87B0-CC9E18F671FE}" srcOrd="0" destOrd="0" presId="urn:microsoft.com/office/officeart/2008/layout/PictureAccentList"/>
    <dgm:cxn modelId="{F7239A90-9D54-4EBA-863D-4F4B0D2396D4}" type="presOf" srcId="{E474EA88-2B21-4D20-80DC-7637BB33B26F}" destId="{7C0FA2C5-4EC8-4F56-AB5F-02C87C845BCC}" srcOrd="0" destOrd="0" presId="urn:microsoft.com/office/officeart/2008/layout/PictureAccentList"/>
    <dgm:cxn modelId="{68A8039A-6C58-48E4-9DD6-0638E0B05E58}" type="presOf" srcId="{58919970-89A9-4FDE-9107-6147D566AC66}" destId="{82367F97-BCBB-47E3-B791-98E2F9263DC1}" srcOrd="0" destOrd="0" presId="urn:microsoft.com/office/officeart/2008/layout/PictureAccentList"/>
    <dgm:cxn modelId="{2690E6A8-6E7C-46BF-9450-1B15E713EC94}" type="presOf" srcId="{BEAF4278-8612-40B3-B834-FEA5529021DC}" destId="{895B7A15-85AF-4B7F-82A1-5E3B0921769E}" srcOrd="0" destOrd="0" presId="urn:microsoft.com/office/officeart/2008/layout/PictureAccentList"/>
    <dgm:cxn modelId="{118526AD-4699-49C5-A9B3-41AB0F8849B6}" srcId="{E474EA88-2B21-4D20-80DC-7637BB33B26F}" destId="{3370F590-8CAF-4A82-ACEF-4DF0D3493367}" srcOrd="0" destOrd="0" parTransId="{413ED370-35C0-433D-BB52-F63B1311F8B5}" sibTransId="{FF5F2206-986E-403C-974D-F32F7A6E005F}"/>
    <dgm:cxn modelId="{1C756BC9-0737-4A92-BD3D-BEF2933CF080}" srcId="{3370F590-8CAF-4A82-ACEF-4DF0D3493367}" destId="{0C122992-0DC6-4ED8-A17F-2C81B92522C5}" srcOrd="1" destOrd="0" parTransId="{DC850C55-E055-4E5E-ADEE-CFE9EB15FDC4}" sibTransId="{2A913205-33FB-4F47-ACA2-D05F6A9A5977}"/>
    <dgm:cxn modelId="{9BE298C9-38F0-48AE-AF08-1479B415EDE4}" type="presOf" srcId="{CD835AE7-C84D-4937-888B-0936459F17E5}" destId="{33BC7B71-8EE7-4E49-8DBB-6E0C72FE52BA}" srcOrd="0" destOrd="0" presId="urn:microsoft.com/office/officeart/2008/layout/PictureAccentList"/>
    <dgm:cxn modelId="{F910F2CE-FE7F-4592-918D-F602B295151A}" type="presOf" srcId="{9B0461EC-C8FE-4390-B612-E1C63CDE2BD6}" destId="{58A81791-60A4-4C79-BC58-BF8B91ACF4DA}" srcOrd="0" destOrd="0" presId="urn:microsoft.com/office/officeart/2008/layout/PictureAccentList"/>
    <dgm:cxn modelId="{797ECBD4-7DC1-4F2E-BF8D-E6ABF934D118}" srcId="{E474EA88-2B21-4D20-80DC-7637BB33B26F}" destId="{250AF8AF-844E-43BC-A438-26645986B781}" srcOrd="2" destOrd="0" parTransId="{EFCE38FC-046D-45CE-85C4-1BAC41E7E2E3}" sibTransId="{9C5AA860-82F6-4567-829D-D1D29C5CEF4B}"/>
    <dgm:cxn modelId="{AD236DE0-FDC0-4D59-8858-55F494EC25E8}" type="presOf" srcId="{2AE79144-6A72-4488-AF31-C191C402F032}" destId="{26A98942-C0C3-47DA-AB7B-E3A2704F8EC1}" srcOrd="0" destOrd="0" presId="urn:microsoft.com/office/officeart/2008/layout/PictureAccentList"/>
    <dgm:cxn modelId="{2C15C2EE-D821-4FBF-8397-6CA1B7717F01}" srcId="{CD835AE7-C84D-4937-888B-0936459F17E5}" destId="{AEB7F399-6772-4F44-A181-AE119FA90B75}" srcOrd="2" destOrd="0" parTransId="{53BE2CF6-A1BD-4AD2-9F7B-5DD06650C98E}" sibTransId="{F99DDD51-AF35-4A40-AE46-27715B6C6221}"/>
    <dgm:cxn modelId="{425FFFFD-7562-461E-8713-C229F245ABD6}" type="presOf" srcId="{AEB7F399-6772-4F44-A181-AE119FA90B75}" destId="{B73D8155-E373-4FE7-AD52-84E46893EEB0}" srcOrd="0" destOrd="0" presId="urn:microsoft.com/office/officeart/2008/layout/PictureAccentList"/>
    <dgm:cxn modelId="{41FAD05A-F26C-4CBB-A3A9-C12C8BE5C585}" type="presParOf" srcId="{7C0FA2C5-4EC8-4F56-AB5F-02C87C845BCC}" destId="{2E9CE3B9-B854-446E-A579-9C9C7C808090}" srcOrd="0" destOrd="0" presId="urn:microsoft.com/office/officeart/2008/layout/PictureAccentList"/>
    <dgm:cxn modelId="{5538F544-EB41-4843-8572-1C83A9A48628}" type="presParOf" srcId="{2E9CE3B9-B854-446E-A579-9C9C7C808090}" destId="{FCA5142C-0920-4FA5-BDF9-D5F9AC1FACC1}" srcOrd="0" destOrd="0" presId="urn:microsoft.com/office/officeart/2008/layout/PictureAccentList"/>
    <dgm:cxn modelId="{62C9EC8F-EA89-4C11-A4FB-3CA47C6FB0D2}" type="presParOf" srcId="{FCA5142C-0920-4FA5-BDF9-D5F9AC1FACC1}" destId="{FF68550D-2B6A-434B-AF1E-D6AC1D7D260D}" srcOrd="0" destOrd="0" presId="urn:microsoft.com/office/officeart/2008/layout/PictureAccentList"/>
    <dgm:cxn modelId="{B2C85D37-572B-4E62-BAFD-01B03C6A913F}" type="presParOf" srcId="{2E9CE3B9-B854-446E-A579-9C9C7C808090}" destId="{98B3216A-3B5F-49FB-AF6A-F5139D6E3FD4}" srcOrd="1" destOrd="0" presId="urn:microsoft.com/office/officeart/2008/layout/PictureAccentList"/>
    <dgm:cxn modelId="{1EA36934-FCF9-41DB-8247-1CEC443E91F1}" type="presParOf" srcId="{98B3216A-3B5F-49FB-AF6A-F5139D6E3FD4}" destId="{8B0D2ADA-4790-4747-B282-F817A9651BA2}" srcOrd="0" destOrd="0" presId="urn:microsoft.com/office/officeart/2008/layout/PictureAccentList"/>
    <dgm:cxn modelId="{56A75BD5-2EDC-4E92-A0CA-74E843B1D7DE}" type="presParOf" srcId="{8B0D2ADA-4790-4747-B282-F817A9651BA2}" destId="{823AC153-291A-47A4-A24C-6C6A888DADF5}" srcOrd="0" destOrd="0" presId="urn:microsoft.com/office/officeart/2008/layout/PictureAccentList"/>
    <dgm:cxn modelId="{A6DC03F6-0FBA-4549-91DA-78A4A95B2714}" type="presParOf" srcId="{8B0D2ADA-4790-4747-B282-F817A9651BA2}" destId="{130051F8-8629-464C-B94B-7BF5D6743037}" srcOrd="1" destOrd="0" presId="urn:microsoft.com/office/officeart/2008/layout/PictureAccentList"/>
    <dgm:cxn modelId="{2A75820A-8CBF-446F-A5A8-F4DB40F7CE54}" type="presParOf" srcId="{98B3216A-3B5F-49FB-AF6A-F5139D6E3FD4}" destId="{7C4C9B75-E50A-4F7A-895E-10090D6D79A1}" srcOrd="1" destOrd="0" presId="urn:microsoft.com/office/officeart/2008/layout/PictureAccentList"/>
    <dgm:cxn modelId="{CEC8B7F8-7DD6-44DD-8A27-0C65A0973EB6}" type="presParOf" srcId="{7C4C9B75-E50A-4F7A-895E-10090D6D79A1}" destId="{F8ECFDEE-4CCC-4E3D-AE37-65FC2BBB8B6B}" srcOrd="0" destOrd="0" presId="urn:microsoft.com/office/officeart/2008/layout/PictureAccentList"/>
    <dgm:cxn modelId="{68D9F33F-EBE5-4F7D-B1AB-7501F552E0E9}" type="presParOf" srcId="{7C4C9B75-E50A-4F7A-895E-10090D6D79A1}" destId="{58DDD21D-EE86-497A-99B1-2286A115B586}" srcOrd="1" destOrd="0" presId="urn:microsoft.com/office/officeart/2008/layout/PictureAccentList"/>
    <dgm:cxn modelId="{E686A751-C519-4448-B4EC-FD99F1F83FB2}" type="presParOf" srcId="{98B3216A-3B5F-49FB-AF6A-F5139D6E3FD4}" destId="{0E43C197-2F5F-419F-8832-40F6C6FE8B85}" srcOrd="2" destOrd="0" presId="urn:microsoft.com/office/officeart/2008/layout/PictureAccentList"/>
    <dgm:cxn modelId="{F297C0A6-F2D0-4E50-9584-EC9ADF4BF440}" type="presParOf" srcId="{0E43C197-2F5F-419F-8832-40F6C6FE8B85}" destId="{D62D107C-FF5D-488B-8FCF-9535A4F46E35}" srcOrd="0" destOrd="0" presId="urn:microsoft.com/office/officeart/2008/layout/PictureAccentList"/>
    <dgm:cxn modelId="{DE672CD2-9B9B-4028-92A9-260F69887BB4}" type="presParOf" srcId="{0E43C197-2F5F-419F-8832-40F6C6FE8B85}" destId="{895B7A15-85AF-4B7F-82A1-5E3B0921769E}" srcOrd="1" destOrd="0" presId="urn:microsoft.com/office/officeart/2008/layout/PictureAccentList"/>
    <dgm:cxn modelId="{7BF585BB-02AF-4C60-98D3-5B448003A507}" type="presParOf" srcId="{7C0FA2C5-4EC8-4F56-AB5F-02C87C845BCC}" destId="{1F68AEC2-6CFB-46C1-87B1-40BF1F7D41A3}" srcOrd="1" destOrd="0" presId="urn:microsoft.com/office/officeart/2008/layout/PictureAccentList"/>
    <dgm:cxn modelId="{0EE11D47-2DD4-4A55-A0F3-367C7422E12A}" type="presParOf" srcId="{1F68AEC2-6CFB-46C1-87B1-40BF1F7D41A3}" destId="{1616370B-33C2-4354-86FA-855C902792AC}" srcOrd="0" destOrd="0" presId="urn:microsoft.com/office/officeart/2008/layout/PictureAccentList"/>
    <dgm:cxn modelId="{2D205D02-73B7-488B-B18D-AE6AE8D9FE8D}" type="presParOf" srcId="{1616370B-33C2-4354-86FA-855C902792AC}" destId="{CAC84C91-0417-49A5-87B0-CC9E18F671FE}" srcOrd="0" destOrd="0" presId="urn:microsoft.com/office/officeart/2008/layout/PictureAccentList"/>
    <dgm:cxn modelId="{A8E3C5F0-7197-4AD7-A78D-B070D7F32B25}" type="presParOf" srcId="{1F68AEC2-6CFB-46C1-87B1-40BF1F7D41A3}" destId="{1006D925-575B-43E8-BAFB-36FFAF5149AC}" srcOrd="1" destOrd="0" presId="urn:microsoft.com/office/officeart/2008/layout/PictureAccentList"/>
    <dgm:cxn modelId="{D2CF7282-7ECF-4FB3-AFC2-4A9E9BD87887}" type="presParOf" srcId="{1006D925-575B-43E8-BAFB-36FFAF5149AC}" destId="{0D3F1771-9526-402D-92EF-1F33E28141A4}" srcOrd="0" destOrd="0" presId="urn:microsoft.com/office/officeart/2008/layout/PictureAccentList"/>
    <dgm:cxn modelId="{5338AA36-06CF-4F0E-A1BB-53F01F5FE30A}" type="presParOf" srcId="{0D3F1771-9526-402D-92EF-1F33E28141A4}" destId="{1B21C1AD-6066-4806-AEEA-D5BC9F01798B}" srcOrd="0" destOrd="0" presId="urn:microsoft.com/office/officeart/2008/layout/PictureAccentList"/>
    <dgm:cxn modelId="{648B4752-426A-465E-9499-EFB44667E1B3}" type="presParOf" srcId="{0D3F1771-9526-402D-92EF-1F33E28141A4}" destId="{26A98942-C0C3-47DA-AB7B-E3A2704F8EC1}" srcOrd="1" destOrd="0" presId="urn:microsoft.com/office/officeart/2008/layout/PictureAccentList"/>
    <dgm:cxn modelId="{767E2E9C-50D2-4284-A55A-87FBD0EDEBE2}" type="presParOf" srcId="{7C0FA2C5-4EC8-4F56-AB5F-02C87C845BCC}" destId="{A93A2614-DD96-4CF3-8F96-6B1EFDF11604}" srcOrd="2" destOrd="0" presId="urn:microsoft.com/office/officeart/2008/layout/PictureAccentList"/>
    <dgm:cxn modelId="{F2746649-FE9C-45B2-ADC4-4A44F708FE8C}" type="presParOf" srcId="{A93A2614-DD96-4CF3-8F96-6B1EFDF11604}" destId="{DAA0E6D3-EFE8-4906-959F-F409BCAB8E57}" srcOrd="0" destOrd="0" presId="urn:microsoft.com/office/officeart/2008/layout/PictureAccentList"/>
    <dgm:cxn modelId="{1F3E0429-64B3-49F2-B54F-DCF10C05B114}" type="presParOf" srcId="{DAA0E6D3-EFE8-4906-959F-F409BCAB8E57}" destId="{2F69C460-0133-47A6-ACCA-030AC0C96B55}" srcOrd="0" destOrd="0" presId="urn:microsoft.com/office/officeart/2008/layout/PictureAccentList"/>
    <dgm:cxn modelId="{99C55B9F-B48F-4B2C-8696-B6D237C310D4}" type="presParOf" srcId="{A93A2614-DD96-4CF3-8F96-6B1EFDF11604}" destId="{7324E62C-7C3F-4FA4-BDA0-515E1201A04C}" srcOrd="1" destOrd="0" presId="urn:microsoft.com/office/officeart/2008/layout/PictureAccentList"/>
    <dgm:cxn modelId="{58ABBCA1-4967-4ED1-A2CA-493BFDF5D49F}" type="presParOf" srcId="{7324E62C-7C3F-4FA4-BDA0-515E1201A04C}" destId="{D46A380C-8A96-4725-BE7B-43E5C25C55BF}" srcOrd="0" destOrd="0" presId="urn:microsoft.com/office/officeart/2008/layout/PictureAccentList"/>
    <dgm:cxn modelId="{2D58EC19-4B6D-4134-BBAC-FA6F2F8623B1}" type="presParOf" srcId="{D46A380C-8A96-4725-BE7B-43E5C25C55BF}" destId="{54363366-9A21-4455-BD20-4A3C42720607}" srcOrd="0" destOrd="0" presId="urn:microsoft.com/office/officeart/2008/layout/PictureAccentList"/>
    <dgm:cxn modelId="{3F4EF96A-F765-4C14-856A-29D563DEE866}" type="presParOf" srcId="{D46A380C-8A96-4725-BE7B-43E5C25C55BF}" destId="{58A81791-60A4-4C79-BC58-BF8B91ACF4DA}" srcOrd="1" destOrd="0" presId="urn:microsoft.com/office/officeart/2008/layout/PictureAccentList"/>
    <dgm:cxn modelId="{499DFB4C-0ABC-4285-9397-FF3CA58AC0A9}" type="presParOf" srcId="{7C0FA2C5-4EC8-4F56-AB5F-02C87C845BCC}" destId="{C715304E-A95C-4C93-B2DA-8282758C0508}" srcOrd="3" destOrd="0" presId="urn:microsoft.com/office/officeart/2008/layout/PictureAccentList"/>
    <dgm:cxn modelId="{D08A5C2A-B370-446E-9DA8-6DB70E41F50D}" type="presParOf" srcId="{C715304E-A95C-4C93-B2DA-8282758C0508}" destId="{7D124613-7152-44F5-8418-61890EBA762B}" srcOrd="0" destOrd="0" presId="urn:microsoft.com/office/officeart/2008/layout/PictureAccentList"/>
    <dgm:cxn modelId="{6438914C-7799-4811-B07B-6A1F8DECEEB9}" type="presParOf" srcId="{7D124613-7152-44F5-8418-61890EBA762B}" destId="{33BC7B71-8EE7-4E49-8DBB-6E0C72FE52BA}" srcOrd="0" destOrd="0" presId="urn:microsoft.com/office/officeart/2008/layout/PictureAccentList"/>
    <dgm:cxn modelId="{CC8590DE-ABB3-46B1-82B9-9EA9B6148FDC}" type="presParOf" srcId="{C715304E-A95C-4C93-B2DA-8282758C0508}" destId="{32F3F4A1-1A5E-4AE0-AF76-EC90D7B53BB7}" srcOrd="1" destOrd="0" presId="urn:microsoft.com/office/officeart/2008/layout/PictureAccentList"/>
    <dgm:cxn modelId="{040D13D3-F563-460F-8970-A2ED0D5C7B53}" type="presParOf" srcId="{32F3F4A1-1A5E-4AE0-AF76-EC90D7B53BB7}" destId="{542EE72F-7C6F-43A8-BC32-0179B6708ED7}" srcOrd="0" destOrd="0" presId="urn:microsoft.com/office/officeart/2008/layout/PictureAccentList"/>
    <dgm:cxn modelId="{F3B8CA21-06C8-4FAB-9779-458EDE19AD68}" type="presParOf" srcId="{542EE72F-7C6F-43A8-BC32-0179B6708ED7}" destId="{2477EB84-C31F-467C-B8EC-439390F8C697}" srcOrd="0" destOrd="0" presId="urn:microsoft.com/office/officeart/2008/layout/PictureAccentList"/>
    <dgm:cxn modelId="{9F0FA1EE-95CD-47CB-A368-59F5870BEB40}" type="presParOf" srcId="{542EE72F-7C6F-43A8-BC32-0179B6708ED7}" destId="{359F5F96-F46C-4096-BBF9-7FC1384DC008}" srcOrd="1" destOrd="0" presId="urn:microsoft.com/office/officeart/2008/layout/PictureAccentList"/>
    <dgm:cxn modelId="{02B2DE41-CAD2-4EE0-8009-1130042B34FF}" type="presParOf" srcId="{32F3F4A1-1A5E-4AE0-AF76-EC90D7B53BB7}" destId="{4B67051F-A55E-4359-AC17-62C74176CC5D}" srcOrd="1" destOrd="0" presId="urn:microsoft.com/office/officeart/2008/layout/PictureAccentList"/>
    <dgm:cxn modelId="{CE17770D-8F4A-4D8D-9886-9A1F1BC6FD67}" type="presParOf" srcId="{4B67051F-A55E-4359-AC17-62C74176CC5D}" destId="{B1B52F4B-9F41-40E9-B893-A36C84792747}" srcOrd="0" destOrd="0" presId="urn:microsoft.com/office/officeart/2008/layout/PictureAccentList"/>
    <dgm:cxn modelId="{8C804CA8-6C13-4898-91F8-7EA5E14CFD97}" type="presParOf" srcId="{4B67051F-A55E-4359-AC17-62C74176CC5D}" destId="{B586B4C7-4135-43CD-ABB8-C949E25E798E}" srcOrd="1" destOrd="0" presId="urn:microsoft.com/office/officeart/2008/layout/PictureAccentList"/>
    <dgm:cxn modelId="{601D009A-CBD1-428F-9229-FA16F844581E}" type="presParOf" srcId="{32F3F4A1-1A5E-4AE0-AF76-EC90D7B53BB7}" destId="{272C3390-00FC-41BC-88A1-BDC3DFC9F726}" srcOrd="2" destOrd="0" presId="urn:microsoft.com/office/officeart/2008/layout/PictureAccentList"/>
    <dgm:cxn modelId="{79DB24DC-F817-47E5-A266-4D8C997A87E0}" type="presParOf" srcId="{272C3390-00FC-41BC-88A1-BDC3DFC9F726}" destId="{7C5A04BF-B860-4B68-AACB-A1987FAF64A0}" srcOrd="0" destOrd="0" presId="urn:microsoft.com/office/officeart/2008/layout/PictureAccentList"/>
    <dgm:cxn modelId="{6592BEB1-C065-4E0C-BE9B-A71585EFFB50}" type="presParOf" srcId="{272C3390-00FC-41BC-88A1-BDC3DFC9F726}" destId="{B73D8155-E373-4FE7-AD52-84E46893EEB0}" srcOrd="1" destOrd="0" presId="urn:microsoft.com/office/officeart/2008/layout/PictureAccentList"/>
    <dgm:cxn modelId="{B21157A5-0D4A-4C67-A32E-FE2E42B79F15}" type="presParOf" srcId="{32F3F4A1-1A5E-4AE0-AF76-EC90D7B53BB7}" destId="{2DA0DEE7-CBE9-4AC4-8A98-C7265578F125}" srcOrd="3" destOrd="0" presId="urn:microsoft.com/office/officeart/2008/layout/PictureAccentList"/>
    <dgm:cxn modelId="{B48CA83C-81F0-4E90-BBF5-1B2C43D2A8F2}" type="presParOf" srcId="{2DA0DEE7-CBE9-4AC4-8A98-C7265578F125}" destId="{1F43821B-3EE1-416C-955C-4ECDC1FE71A9}" srcOrd="0" destOrd="0" presId="urn:microsoft.com/office/officeart/2008/layout/PictureAccentList"/>
    <dgm:cxn modelId="{46FBAC1A-4553-4914-A4F2-D73C158B47A1}" type="presParOf" srcId="{2DA0DEE7-CBE9-4AC4-8A98-C7265578F125}" destId="{82367F97-BCBB-47E3-B791-98E2F9263DC1}" srcOrd="1" destOrd="0" presId="urn:microsoft.com/office/officeart/2008/layout/PictureAccentList"/>
    <dgm:cxn modelId="{12C9EB3F-41C3-4010-A6CB-FA1EBF51FB36}" type="presParOf" srcId="{32F3F4A1-1A5E-4AE0-AF76-EC90D7B53BB7}" destId="{2F3DE604-4D87-4ECE-974B-44F1B6DFA306}" srcOrd="4" destOrd="0" presId="urn:microsoft.com/office/officeart/2008/layout/PictureAccentList"/>
    <dgm:cxn modelId="{327A9699-F263-4FC9-BE7B-2538080A16FF}" type="presParOf" srcId="{2F3DE604-4D87-4ECE-974B-44F1B6DFA306}" destId="{D8918F45-8832-4C6B-9AC2-001D863C3761}" srcOrd="0" destOrd="0" presId="urn:microsoft.com/office/officeart/2008/layout/PictureAccentList"/>
    <dgm:cxn modelId="{DD45C2C6-C8B6-4529-A095-931308D2F337}" type="presParOf" srcId="{2F3DE604-4D87-4ECE-974B-44F1B6DFA306}" destId="{6D1A0CB1-7241-40DE-8B78-5F4BD066DC98}" srcOrd="1" destOrd="0" presId="urn:microsoft.com/office/officeart/2008/layout/PictureAccentList"/>
    <dgm:cxn modelId="{5B590770-8EDE-43C2-B028-073379A61C39}" type="presParOf" srcId="{7C0FA2C5-4EC8-4F56-AB5F-02C87C845BCC}" destId="{33BB86EC-5FEB-411B-8225-A215CF537787}" srcOrd="4" destOrd="0" presId="urn:microsoft.com/office/officeart/2008/layout/PictureAccentList"/>
    <dgm:cxn modelId="{399BE4DA-484C-4491-B4D7-F3C80562D2C5}" type="presParOf" srcId="{33BB86EC-5FEB-411B-8225-A215CF537787}" destId="{85D067A2-49EB-4A4E-9D75-A3F5551E461B}" srcOrd="0" destOrd="0" presId="urn:microsoft.com/office/officeart/2008/layout/PictureAccentList"/>
    <dgm:cxn modelId="{1F5B11E7-EA31-4B6B-ABDD-C23781D8193C}" type="presParOf" srcId="{85D067A2-49EB-4A4E-9D75-A3F5551E461B}" destId="{48B917C9-3BFA-41E9-811F-B01235F90FB6}" srcOrd="0" destOrd="0" presId="urn:microsoft.com/office/officeart/2008/layout/PictureAccentList"/>
    <dgm:cxn modelId="{B460B608-944C-4294-88DC-8FABAE3AB9C9}" type="presParOf" srcId="{33BB86EC-5FEB-411B-8225-A215CF537787}" destId="{4D366304-15F6-4085-A0AD-89904644EFCC}" srcOrd="1" destOrd="0" presId="urn:microsoft.com/office/officeart/2008/layout/PictureAccentList"/>
    <dgm:cxn modelId="{DAD361DA-F42A-4A6B-962A-5B91D801B3B3}" type="presParOf" srcId="{4D366304-15F6-4085-A0AD-89904644EFCC}" destId="{E40BC428-C0F3-4FF6-8890-E50CA2A8B984}" srcOrd="0" destOrd="0" presId="urn:microsoft.com/office/officeart/2008/layout/PictureAccentList"/>
    <dgm:cxn modelId="{DBCD60E9-1AB0-4D4E-8CB1-E5EEBC2DEE4D}" type="presParOf" srcId="{E40BC428-C0F3-4FF6-8890-E50CA2A8B984}" destId="{55083297-0046-4778-8828-638CBD85FEB7}" srcOrd="0" destOrd="0" presId="urn:microsoft.com/office/officeart/2008/layout/PictureAccentList"/>
    <dgm:cxn modelId="{4DA345DB-96B3-4840-94CA-30B91032233F}" type="presParOf" srcId="{E40BC428-C0F3-4FF6-8890-E50CA2A8B984}" destId="{7A820647-35F9-45E5-9EBB-4391739B405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74EA88-2B21-4D20-80DC-7637BB33B26F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370F590-8CAF-4A82-ACEF-4DF0D3493367}">
      <dgm:prSet custT="1"/>
      <dgm:spPr/>
      <dgm:t>
        <a:bodyPr/>
        <a:lstStyle/>
        <a:p>
          <a:pPr algn="ctr"/>
          <a:r>
            <a:rPr lang="sv-SE" sz="1100" b="1" u="sng" dirty="0"/>
            <a:t>USM (25)</a:t>
          </a:r>
        </a:p>
      </dgm:t>
    </dgm:pt>
    <dgm:pt modelId="{413ED370-35C0-433D-BB52-F63B1311F8B5}" type="parTrans" cxnId="{118526AD-4699-49C5-A9B3-41AB0F8849B6}">
      <dgm:prSet/>
      <dgm:spPr/>
      <dgm:t>
        <a:bodyPr/>
        <a:lstStyle/>
        <a:p>
          <a:endParaRPr lang="sv-SE"/>
        </a:p>
      </dgm:t>
    </dgm:pt>
    <dgm:pt modelId="{FF5F2206-986E-403C-974D-F32F7A6E005F}" type="sibTrans" cxnId="{118526AD-4699-49C5-A9B3-41AB0F8849B6}">
      <dgm:prSet/>
      <dgm:spPr/>
      <dgm:t>
        <a:bodyPr/>
        <a:lstStyle/>
        <a:p>
          <a:endParaRPr lang="sv-SE"/>
        </a:p>
      </dgm:t>
    </dgm:pt>
    <dgm:pt modelId="{19F03B89-CD03-4047-A221-4B4D4DC75B46}">
      <dgm:prSet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U21 SM (25m)</a:t>
          </a:r>
        </a:p>
      </dgm:t>
    </dgm:pt>
    <dgm:pt modelId="{0B5C0FBC-07EF-45DD-8534-48EA95F93871}" type="parTrans" cxnId="{C0ECEE39-A8E5-4D86-93D7-F8B661B8335B}">
      <dgm:prSet/>
      <dgm:spPr/>
      <dgm:t>
        <a:bodyPr/>
        <a:lstStyle/>
        <a:p>
          <a:endParaRPr lang="sv-SE"/>
        </a:p>
      </dgm:t>
    </dgm:pt>
    <dgm:pt modelId="{B9A610F1-AD88-44E0-A1D8-68DC2AA5BD2B}" type="sibTrans" cxnId="{C0ECEE39-A8E5-4D86-93D7-F8B661B8335B}">
      <dgm:prSet/>
      <dgm:spPr/>
      <dgm:t>
        <a:bodyPr/>
        <a:lstStyle/>
        <a:p>
          <a:endParaRPr lang="sv-SE"/>
        </a:p>
      </dgm:t>
    </dgm:pt>
    <dgm:pt modelId="{250AF8AF-844E-43BC-A438-26645986B781}">
      <dgm:prSet custT="1"/>
      <dgm:spPr/>
      <dgm:t>
        <a:bodyPr/>
        <a:lstStyle/>
        <a:p>
          <a:pPr algn="ctr"/>
          <a:r>
            <a:rPr lang="sv-SE" sz="1100" b="1" u="sng" dirty="0"/>
            <a:t>SM</a:t>
          </a:r>
        </a:p>
      </dgm:t>
    </dgm:pt>
    <dgm:pt modelId="{EFCE38FC-046D-45CE-85C4-1BAC41E7E2E3}" type="parTrans" cxnId="{797ECBD4-7DC1-4F2E-BF8D-E6ABF934D118}">
      <dgm:prSet/>
      <dgm:spPr/>
      <dgm:t>
        <a:bodyPr/>
        <a:lstStyle/>
        <a:p>
          <a:endParaRPr lang="sv-SE"/>
        </a:p>
      </dgm:t>
    </dgm:pt>
    <dgm:pt modelId="{9C5AA860-82F6-4567-829D-D1D29C5CEF4B}" type="sibTrans" cxnId="{797ECBD4-7DC1-4F2E-BF8D-E6ABF934D118}">
      <dgm:prSet/>
      <dgm:spPr/>
      <dgm:t>
        <a:bodyPr/>
        <a:lstStyle/>
        <a:p>
          <a:endParaRPr lang="sv-SE"/>
        </a:p>
      </dgm:t>
    </dgm:pt>
    <dgm:pt modelId="{B314A0CC-EB62-49E6-8297-7172A8FA9407}">
      <dgm:prSet custT="1"/>
      <dgm:spPr/>
      <dgm:t>
        <a:bodyPr/>
        <a:lstStyle/>
        <a:p>
          <a:pPr algn="l"/>
          <a:r>
            <a:rPr lang="sv-SE" sz="1100" dirty="0"/>
            <a:t>13-14 år</a:t>
          </a:r>
        </a:p>
      </dgm:t>
    </dgm:pt>
    <dgm:pt modelId="{1DC1ACE0-A4AA-4E94-BF63-EE63EF70C142}" type="parTrans" cxnId="{64719530-8555-4D92-8EF2-2824C57253FD}">
      <dgm:prSet/>
      <dgm:spPr/>
      <dgm:t>
        <a:bodyPr/>
        <a:lstStyle/>
        <a:p>
          <a:endParaRPr lang="sv-SE"/>
        </a:p>
      </dgm:t>
    </dgm:pt>
    <dgm:pt modelId="{8A9FCF8F-20A7-4842-9907-3DC2104717D0}" type="sibTrans" cxnId="{64719530-8555-4D92-8EF2-2824C57253FD}">
      <dgm:prSet/>
      <dgm:spPr/>
      <dgm:t>
        <a:bodyPr/>
        <a:lstStyle/>
        <a:p>
          <a:endParaRPr lang="sv-SE"/>
        </a:p>
      </dgm:t>
    </dgm:pt>
    <dgm:pt modelId="{0C122992-0DC6-4ED8-A17F-2C81B92522C5}">
      <dgm:prSet custT="1"/>
      <dgm:spPr/>
      <dgm:t>
        <a:bodyPr/>
        <a:lstStyle/>
        <a:p>
          <a:pPr algn="l"/>
          <a:r>
            <a:rPr lang="sv-SE" sz="1100" dirty="0"/>
            <a:t>15 år</a:t>
          </a:r>
        </a:p>
      </dgm:t>
    </dgm:pt>
    <dgm:pt modelId="{DC850C55-E055-4E5E-ADEE-CFE9EB15FDC4}" type="parTrans" cxnId="{1C756BC9-0737-4A92-BD3D-BEF2933CF080}">
      <dgm:prSet/>
      <dgm:spPr/>
      <dgm:t>
        <a:bodyPr/>
        <a:lstStyle/>
        <a:p>
          <a:endParaRPr lang="sv-SE"/>
        </a:p>
      </dgm:t>
    </dgm:pt>
    <dgm:pt modelId="{2A913205-33FB-4F47-ACA2-D05F6A9A5977}" type="sibTrans" cxnId="{1C756BC9-0737-4A92-BD3D-BEF2933CF080}">
      <dgm:prSet/>
      <dgm:spPr/>
      <dgm:t>
        <a:bodyPr/>
        <a:lstStyle/>
        <a:p>
          <a:endParaRPr lang="sv-SE"/>
        </a:p>
      </dgm:t>
    </dgm:pt>
    <dgm:pt modelId="{BEAF4278-8612-40B3-B834-FEA5529021DC}">
      <dgm:prSet custT="1"/>
      <dgm:spPr/>
      <dgm:t>
        <a:bodyPr/>
        <a:lstStyle/>
        <a:p>
          <a:pPr algn="l"/>
          <a:r>
            <a:rPr lang="sv-SE" sz="1100" dirty="0"/>
            <a:t>16-17 år</a:t>
          </a:r>
        </a:p>
      </dgm:t>
    </dgm:pt>
    <dgm:pt modelId="{6A0989A7-0886-4CDE-9487-7C8BB7FEABF8}" type="parTrans" cxnId="{4944540F-707F-46C7-8CEE-2F2F79897339}">
      <dgm:prSet/>
      <dgm:spPr/>
      <dgm:t>
        <a:bodyPr/>
        <a:lstStyle/>
        <a:p>
          <a:endParaRPr lang="sv-SE"/>
        </a:p>
      </dgm:t>
    </dgm:pt>
    <dgm:pt modelId="{1253763F-8ADE-4BC0-A2FA-2A030B1C4669}" type="sibTrans" cxnId="{4944540F-707F-46C7-8CEE-2F2F79897339}">
      <dgm:prSet/>
      <dgm:spPr/>
      <dgm:t>
        <a:bodyPr/>
        <a:lstStyle/>
        <a:p>
          <a:endParaRPr lang="sv-SE"/>
        </a:p>
      </dgm:t>
    </dgm:pt>
    <dgm:pt modelId="{2AE79144-6A72-4488-AF31-C191C402F032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100" kern="1200" dirty="0"/>
            <a:t>18-21 år</a:t>
          </a:r>
        </a:p>
      </dgm:t>
    </dgm:pt>
    <dgm:pt modelId="{71E042D4-4F39-499D-B4A2-C828AF043C93}" type="parTrans" cxnId="{CD046A6B-78F3-4346-B85C-6D226C40D633}">
      <dgm:prSet/>
      <dgm:spPr/>
      <dgm:t>
        <a:bodyPr/>
        <a:lstStyle/>
        <a:p>
          <a:endParaRPr lang="sv-SE"/>
        </a:p>
      </dgm:t>
    </dgm:pt>
    <dgm:pt modelId="{650198EA-220C-495B-853E-4FDAA6528D9E}" type="sibTrans" cxnId="{CD046A6B-78F3-4346-B85C-6D226C40D633}">
      <dgm:prSet/>
      <dgm:spPr/>
      <dgm:t>
        <a:bodyPr/>
        <a:lstStyle/>
        <a:p>
          <a:endParaRPr lang="sv-SE"/>
        </a:p>
      </dgm:t>
    </dgm:pt>
    <dgm:pt modelId="{9B0461EC-C8FE-4390-B612-E1C63CDE2BD6}">
      <dgm:prSet custT="1"/>
      <dgm:spPr/>
      <dgm:t>
        <a:bodyPr/>
        <a:lstStyle/>
        <a:p>
          <a:pPr algn="l"/>
          <a:r>
            <a:rPr lang="sv-SE" sz="1100" dirty="0"/>
            <a:t>13 år och äldre</a:t>
          </a:r>
        </a:p>
      </dgm:t>
    </dgm:pt>
    <dgm:pt modelId="{90747C8B-146A-4E58-8BD6-C57074330B15}" type="parTrans" cxnId="{3E909463-8577-4583-B2BE-63B3021F994F}">
      <dgm:prSet/>
      <dgm:spPr/>
      <dgm:t>
        <a:bodyPr/>
        <a:lstStyle/>
        <a:p>
          <a:endParaRPr lang="sv-SE"/>
        </a:p>
      </dgm:t>
    </dgm:pt>
    <dgm:pt modelId="{E1E79116-5880-4411-A974-1C9DF004DEB9}" type="sibTrans" cxnId="{3E909463-8577-4583-B2BE-63B3021F994F}">
      <dgm:prSet/>
      <dgm:spPr/>
      <dgm:t>
        <a:bodyPr/>
        <a:lstStyle/>
        <a:p>
          <a:endParaRPr lang="sv-SE"/>
        </a:p>
      </dgm:t>
    </dgm:pt>
    <dgm:pt modelId="{72A9389F-0811-42E6-B730-BF4FE84991EC}">
      <dgm:prSet custT="1"/>
      <dgm:spPr/>
      <dgm:t>
        <a:bodyPr/>
        <a:lstStyle/>
        <a:p>
          <a:pPr algn="l"/>
          <a:r>
            <a:rPr lang="sv-SE" sz="1100" dirty="0"/>
            <a:t>13 år och äldre</a:t>
          </a:r>
        </a:p>
      </dgm:t>
    </dgm:pt>
    <dgm:pt modelId="{42BB5244-8F4A-4260-A528-1A0D882F2485}" type="parTrans" cxnId="{373D570F-2868-4FC2-95E5-A77D521F8E41}">
      <dgm:prSet/>
      <dgm:spPr/>
      <dgm:t>
        <a:bodyPr/>
        <a:lstStyle/>
        <a:p>
          <a:endParaRPr lang="sv-SE"/>
        </a:p>
      </dgm:t>
    </dgm:pt>
    <dgm:pt modelId="{B5B9C0FA-7DBE-47A5-8704-E5C501A7C597}" type="sibTrans" cxnId="{373D570F-2868-4FC2-95E5-A77D521F8E41}">
      <dgm:prSet/>
      <dgm:spPr/>
      <dgm:t>
        <a:bodyPr/>
        <a:lstStyle/>
        <a:p>
          <a:endParaRPr lang="sv-SE"/>
        </a:p>
      </dgm:t>
    </dgm:pt>
    <dgm:pt modelId="{D47FF5D5-A5E4-446A-B11F-27CBCB5C94EA}">
      <dgm:prSet custT="1"/>
      <dgm:spPr/>
      <dgm:t>
        <a:bodyPr/>
        <a:lstStyle/>
        <a:p>
          <a:pPr algn="ctr"/>
          <a:r>
            <a:rPr lang="sv-SE" sz="1100" b="1" u="sng" dirty="0"/>
            <a:t>Swedish GP</a:t>
          </a:r>
        </a:p>
      </dgm:t>
    </dgm:pt>
    <dgm:pt modelId="{10CCA42C-3BDE-4901-B899-0E237FF55713}" type="parTrans" cxnId="{F49FE92A-0C22-421B-BD64-6D055B225642}">
      <dgm:prSet/>
      <dgm:spPr/>
      <dgm:t>
        <a:bodyPr/>
        <a:lstStyle/>
        <a:p>
          <a:endParaRPr lang="sv-SE"/>
        </a:p>
      </dgm:t>
    </dgm:pt>
    <dgm:pt modelId="{E7949692-3B15-4F38-8ADF-7016815FC4D0}" type="sibTrans" cxnId="{F49FE92A-0C22-421B-BD64-6D055B225642}">
      <dgm:prSet/>
      <dgm:spPr/>
      <dgm:t>
        <a:bodyPr/>
        <a:lstStyle/>
        <a:p>
          <a:endParaRPr lang="sv-SE"/>
        </a:p>
      </dgm:t>
    </dgm:pt>
    <dgm:pt modelId="{54E867EE-0C5D-4B1A-979E-090743FF3727}">
      <dgm:prSet custT="1"/>
      <dgm:spPr/>
      <dgm:t>
        <a:bodyPr/>
        <a:lstStyle/>
        <a:p>
          <a:pPr algn="l"/>
          <a:r>
            <a:rPr lang="sv-SE" sz="1100" dirty="0"/>
            <a:t>13 år och äldre</a:t>
          </a:r>
        </a:p>
      </dgm:t>
    </dgm:pt>
    <dgm:pt modelId="{4ABB2081-4C94-4B19-ACD4-A81B7A0AB914}" type="parTrans" cxnId="{A9596350-0C75-448A-9B05-DFD9742664FB}">
      <dgm:prSet/>
      <dgm:spPr/>
      <dgm:t>
        <a:bodyPr/>
        <a:lstStyle/>
        <a:p>
          <a:endParaRPr lang="sv-SE"/>
        </a:p>
      </dgm:t>
    </dgm:pt>
    <dgm:pt modelId="{ACBC4817-5B07-44A7-9CE8-50A250BB23BC}" type="sibTrans" cxnId="{A9596350-0C75-448A-9B05-DFD9742664FB}">
      <dgm:prSet/>
      <dgm:spPr/>
      <dgm:t>
        <a:bodyPr/>
        <a:lstStyle/>
        <a:p>
          <a:endParaRPr lang="sv-SE"/>
        </a:p>
      </dgm:t>
    </dgm:pt>
    <dgm:pt modelId="{F4075083-F175-4A64-84D1-501450B8FDDC}">
      <dgm:prSet custT="1"/>
      <dgm:spPr/>
      <dgm:t>
        <a:bodyPr/>
        <a:lstStyle/>
        <a:p>
          <a:pPr algn="ctr"/>
          <a:r>
            <a:rPr lang="sv-SE" sz="1100" b="1" u="sng" dirty="0"/>
            <a:t>Regionalt GP</a:t>
          </a:r>
        </a:p>
      </dgm:t>
    </dgm:pt>
    <dgm:pt modelId="{9C5A87F0-A6E8-4E6B-88F7-363E1A37669B}" type="parTrans" cxnId="{6C9AACCD-57D5-4865-8E33-0EB4BA40687D}">
      <dgm:prSet/>
      <dgm:spPr/>
      <dgm:t>
        <a:bodyPr/>
        <a:lstStyle/>
        <a:p>
          <a:endParaRPr lang="sv-SE"/>
        </a:p>
      </dgm:t>
    </dgm:pt>
    <dgm:pt modelId="{2C81902E-15EE-485D-862F-4C82A9CBA617}" type="sibTrans" cxnId="{6C9AACCD-57D5-4865-8E33-0EB4BA40687D}">
      <dgm:prSet/>
      <dgm:spPr/>
      <dgm:t>
        <a:bodyPr/>
        <a:lstStyle/>
        <a:p>
          <a:endParaRPr lang="sv-SE"/>
        </a:p>
      </dgm:t>
    </dgm:pt>
    <dgm:pt modelId="{18303CED-07BA-4D92-95A4-BE32F7B41DA4}">
      <dgm:prSet custT="1"/>
      <dgm:spPr/>
      <dgm:t>
        <a:bodyPr/>
        <a:lstStyle/>
        <a:p>
          <a:pPr algn="l"/>
          <a:r>
            <a:rPr lang="sv-SE" sz="1100" dirty="0"/>
            <a:t>Målgrupp 15 och äldre</a:t>
          </a:r>
        </a:p>
      </dgm:t>
    </dgm:pt>
    <dgm:pt modelId="{AB534EAC-39C2-4C08-8E97-9CC62BDDF980}" type="parTrans" cxnId="{257BCE92-3875-49D8-BA15-0610B4FBA09F}">
      <dgm:prSet/>
      <dgm:spPr/>
      <dgm:t>
        <a:bodyPr/>
        <a:lstStyle/>
        <a:p>
          <a:endParaRPr lang="sv-SE"/>
        </a:p>
      </dgm:t>
    </dgm:pt>
    <dgm:pt modelId="{B0C5318F-5137-48AE-8E28-F4164CB5967C}" type="sibTrans" cxnId="{257BCE92-3875-49D8-BA15-0610B4FBA09F}">
      <dgm:prSet/>
      <dgm:spPr/>
      <dgm:t>
        <a:bodyPr/>
        <a:lstStyle/>
        <a:p>
          <a:endParaRPr lang="sv-SE"/>
        </a:p>
      </dgm:t>
    </dgm:pt>
    <dgm:pt modelId="{579DB471-3289-47D4-AE46-837D7F2429A5}">
      <dgm:prSet custT="1"/>
      <dgm:spPr/>
      <dgm:t>
        <a:bodyPr/>
        <a:lstStyle/>
        <a:p>
          <a:pPr algn="l"/>
          <a:r>
            <a:rPr lang="sv-SE" sz="1100" dirty="0"/>
            <a:t>Målgrupp 17 och äldre</a:t>
          </a:r>
        </a:p>
      </dgm:t>
    </dgm:pt>
    <dgm:pt modelId="{4F02F1E5-BDEB-48F4-9594-D8EF591631E3}" type="parTrans" cxnId="{160FC4E7-FE70-495B-93EC-9083AE4C3C9C}">
      <dgm:prSet/>
      <dgm:spPr/>
      <dgm:t>
        <a:bodyPr/>
        <a:lstStyle/>
        <a:p>
          <a:endParaRPr lang="sv-SE"/>
        </a:p>
      </dgm:t>
    </dgm:pt>
    <dgm:pt modelId="{0C445EBB-837F-42A8-9788-0F617B97B55B}" type="sibTrans" cxnId="{160FC4E7-FE70-495B-93EC-9083AE4C3C9C}">
      <dgm:prSet/>
      <dgm:spPr/>
      <dgm:t>
        <a:bodyPr/>
        <a:lstStyle/>
        <a:p>
          <a:endParaRPr lang="sv-SE"/>
        </a:p>
      </dgm:t>
    </dgm:pt>
    <dgm:pt modelId="{A0CED214-F295-41F3-BD7E-F211D205166F}">
      <dgm:prSet custT="1"/>
      <dgm:spPr/>
      <dgm:t>
        <a:bodyPr/>
        <a:lstStyle/>
        <a:p>
          <a:pPr algn="l"/>
          <a:r>
            <a:rPr lang="sv-SE" sz="1100" dirty="0"/>
            <a:t>Lagkapp 13-15</a:t>
          </a:r>
        </a:p>
      </dgm:t>
    </dgm:pt>
    <dgm:pt modelId="{193BF300-61F0-443D-BEBA-B5E5FAE15FF0}" type="parTrans" cxnId="{DD212FFD-5F8D-4DB8-A3C5-0BBA1006D472}">
      <dgm:prSet/>
      <dgm:spPr/>
      <dgm:t>
        <a:bodyPr/>
        <a:lstStyle/>
        <a:p>
          <a:endParaRPr lang="sv-SE"/>
        </a:p>
      </dgm:t>
    </dgm:pt>
    <dgm:pt modelId="{1BA418E4-AFAF-44CD-901E-6E62D7D12F09}" type="sibTrans" cxnId="{DD212FFD-5F8D-4DB8-A3C5-0BBA1006D472}">
      <dgm:prSet/>
      <dgm:spPr/>
      <dgm:t>
        <a:bodyPr/>
        <a:lstStyle/>
        <a:p>
          <a:endParaRPr lang="sv-SE"/>
        </a:p>
      </dgm:t>
    </dgm:pt>
    <dgm:pt modelId="{0619C584-4CBB-4952-BE86-F55E32B7FACD}">
      <dgm:prSet custT="1"/>
      <dgm:spPr/>
      <dgm:t>
        <a:bodyPr/>
        <a:lstStyle/>
        <a:p>
          <a:pPr algn="l"/>
          <a:r>
            <a:rPr lang="sv-SE" sz="1100" dirty="0"/>
            <a:t>Lagkapp 13-17</a:t>
          </a:r>
        </a:p>
      </dgm:t>
    </dgm:pt>
    <dgm:pt modelId="{5DF7B38A-B83E-48F2-8454-B843A88B03D8}" type="parTrans" cxnId="{F3FD359F-5FE6-4A6B-876A-9C2A10482C7C}">
      <dgm:prSet/>
      <dgm:spPr/>
      <dgm:t>
        <a:bodyPr/>
        <a:lstStyle/>
        <a:p>
          <a:endParaRPr lang="sv-SE"/>
        </a:p>
      </dgm:t>
    </dgm:pt>
    <dgm:pt modelId="{BA43A8A7-5B06-4847-BD27-12E8E9436F5B}" type="sibTrans" cxnId="{F3FD359F-5FE6-4A6B-876A-9C2A10482C7C}">
      <dgm:prSet/>
      <dgm:spPr/>
      <dgm:t>
        <a:bodyPr/>
        <a:lstStyle/>
        <a:p>
          <a:endParaRPr lang="sv-SE"/>
        </a:p>
      </dgm:t>
    </dgm:pt>
    <dgm:pt modelId="{F7775654-0259-4917-8E00-D3D3DDB85A45}">
      <dgm:prSet custT="1"/>
      <dgm:spPr/>
      <dgm:t>
        <a:bodyPr/>
        <a:lstStyle/>
        <a:p>
          <a:pPr algn="ctr"/>
          <a:r>
            <a:rPr lang="sv-SE" sz="1100" b="1" u="sng" dirty="0"/>
            <a:t>USM (50m)</a:t>
          </a:r>
        </a:p>
      </dgm:t>
    </dgm:pt>
    <dgm:pt modelId="{73A260A9-EE49-4E4E-A43A-E8E4CCD18439}" type="parTrans" cxnId="{973AC8FA-F5AE-4384-952A-00EC0F4460E3}">
      <dgm:prSet/>
      <dgm:spPr/>
      <dgm:t>
        <a:bodyPr/>
        <a:lstStyle/>
        <a:p>
          <a:endParaRPr lang="sv-SE"/>
        </a:p>
      </dgm:t>
    </dgm:pt>
    <dgm:pt modelId="{F16A1D6E-E49E-45E8-8F42-732019854A31}" type="sibTrans" cxnId="{973AC8FA-F5AE-4384-952A-00EC0F4460E3}">
      <dgm:prSet/>
      <dgm:spPr/>
      <dgm:t>
        <a:bodyPr/>
        <a:lstStyle/>
        <a:p>
          <a:endParaRPr lang="sv-SE"/>
        </a:p>
      </dgm:t>
    </dgm:pt>
    <dgm:pt modelId="{8A1D214C-E297-4598-978A-92D4816335F4}">
      <dgm:prSet custT="1"/>
      <dgm:spPr/>
      <dgm:t>
        <a:bodyPr/>
        <a:lstStyle/>
        <a:p>
          <a:pPr algn="l"/>
          <a:r>
            <a:rPr lang="sv-SE" sz="1100" dirty="0"/>
            <a:t>13-14 år</a:t>
          </a:r>
        </a:p>
      </dgm:t>
    </dgm:pt>
    <dgm:pt modelId="{9D703E6E-4B8F-4E2B-9F11-38D981257EBF}" type="parTrans" cxnId="{E9C4A67C-4165-4CA6-995F-7A290EEBEB6E}">
      <dgm:prSet/>
      <dgm:spPr/>
      <dgm:t>
        <a:bodyPr/>
        <a:lstStyle/>
        <a:p>
          <a:endParaRPr lang="sv-SE"/>
        </a:p>
      </dgm:t>
    </dgm:pt>
    <dgm:pt modelId="{61DF9F61-885D-4D8D-B46E-E1E99DD8C306}" type="sibTrans" cxnId="{E9C4A67C-4165-4CA6-995F-7A290EEBEB6E}">
      <dgm:prSet/>
      <dgm:spPr/>
      <dgm:t>
        <a:bodyPr/>
        <a:lstStyle/>
        <a:p>
          <a:endParaRPr lang="sv-SE"/>
        </a:p>
      </dgm:t>
    </dgm:pt>
    <dgm:pt modelId="{6DC17497-4B7F-4C09-8FAA-619EE5CCC867}">
      <dgm:prSet custT="1"/>
      <dgm:spPr/>
      <dgm:t>
        <a:bodyPr/>
        <a:lstStyle/>
        <a:p>
          <a:pPr algn="l"/>
          <a:r>
            <a:rPr lang="sv-SE" sz="1100" dirty="0"/>
            <a:t>15-16 år</a:t>
          </a:r>
        </a:p>
      </dgm:t>
    </dgm:pt>
    <dgm:pt modelId="{D21B24B0-9CD0-4532-91DF-2B8C8E00AB12}" type="parTrans" cxnId="{9BB6B511-05B4-43C8-99CB-F0B4E9987E18}">
      <dgm:prSet/>
      <dgm:spPr/>
      <dgm:t>
        <a:bodyPr/>
        <a:lstStyle/>
        <a:p>
          <a:endParaRPr lang="sv-SE"/>
        </a:p>
      </dgm:t>
    </dgm:pt>
    <dgm:pt modelId="{E3065722-EB6F-431A-94DB-FA5DF5656B9E}" type="sibTrans" cxnId="{9BB6B511-05B4-43C8-99CB-F0B4E9987E18}">
      <dgm:prSet/>
      <dgm:spPr/>
      <dgm:t>
        <a:bodyPr/>
        <a:lstStyle/>
        <a:p>
          <a:endParaRPr lang="sv-SE"/>
        </a:p>
      </dgm:t>
    </dgm:pt>
    <dgm:pt modelId="{AAE4CD95-2EB2-452E-A65B-54107EC31EE4}">
      <dgm:prSet custT="1"/>
      <dgm:spPr/>
      <dgm:t>
        <a:bodyPr/>
        <a:lstStyle/>
        <a:p>
          <a:pPr algn="l"/>
          <a:r>
            <a:rPr lang="sv-SE" sz="1100" dirty="0"/>
            <a:t>17-18 år</a:t>
          </a:r>
        </a:p>
      </dgm:t>
    </dgm:pt>
    <dgm:pt modelId="{60BA03E6-56CB-4199-A019-9F705F6BD35D}" type="parTrans" cxnId="{5272EE99-C85D-4B17-9E18-D99B9F726165}">
      <dgm:prSet/>
      <dgm:spPr/>
      <dgm:t>
        <a:bodyPr/>
        <a:lstStyle/>
        <a:p>
          <a:endParaRPr lang="sv-SE"/>
        </a:p>
      </dgm:t>
    </dgm:pt>
    <dgm:pt modelId="{4A9BDF7A-1345-4DC9-B887-3EA2B12F405E}" type="sibTrans" cxnId="{5272EE99-C85D-4B17-9E18-D99B9F726165}">
      <dgm:prSet/>
      <dgm:spPr/>
      <dgm:t>
        <a:bodyPr/>
        <a:lstStyle/>
        <a:p>
          <a:endParaRPr lang="sv-SE"/>
        </a:p>
      </dgm:t>
    </dgm:pt>
    <dgm:pt modelId="{F39434B8-62B9-4A89-9DB5-0B37D2B12146}">
      <dgm:prSet custT="1"/>
      <dgm:spPr/>
      <dgm:t>
        <a:bodyPr/>
        <a:lstStyle/>
        <a:p>
          <a:pPr algn="l"/>
          <a:r>
            <a:rPr lang="sv-SE" sz="1100" dirty="0"/>
            <a:t>Lagkapp 13-15</a:t>
          </a:r>
        </a:p>
      </dgm:t>
    </dgm:pt>
    <dgm:pt modelId="{17CCCD26-0ABF-4D07-B4AE-8C30F3E04AB4}" type="parTrans" cxnId="{E41F2A79-4EB9-4BF4-9D31-D22B01AA2180}">
      <dgm:prSet/>
      <dgm:spPr/>
      <dgm:t>
        <a:bodyPr/>
        <a:lstStyle/>
        <a:p>
          <a:endParaRPr lang="sv-SE"/>
        </a:p>
      </dgm:t>
    </dgm:pt>
    <dgm:pt modelId="{B4DF4877-88E8-48AB-A91A-41A99BFFFE2D}" type="sibTrans" cxnId="{E41F2A79-4EB9-4BF4-9D31-D22B01AA2180}">
      <dgm:prSet/>
      <dgm:spPr/>
      <dgm:t>
        <a:bodyPr/>
        <a:lstStyle/>
        <a:p>
          <a:endParaRPr lang="sv-SE"/>
        </a:p>
      </dgm:t>
    </dgm:pt>
    <dgm:pt modelId="{5E346709-9869-43CA-84E7-8CAB27C97969}">
      <dgm:prSet custT="1"/>
      <dgm:spPr/>
      <dgm:t>
        <a:bodyPr/>
        <a:lstStyle/>
        <a:p>
          <a:pPr algn="l"/>
          <a:r>
            <a:rPr lang="sv-SE" sz="1100" dirty="0"/>
            <a:t>Lagkapp 13-18</a:t>
          </a:r>
        </a:p>
      </dgm:t>
    </dgm:pt>
    <dgm:pt modelId="{B85A6D99-2866-4A27-833F-B82DFFB6DA64}" type="parTrans" cxnId="{E70630F3-B5A5-4957-BA68-2E08341F414E}">
      <dgm:prSet/>
      <dgm:spPr/>
      <dgm:t>
        <a:bodyPr/>
        <a:lstStyle/>
        <a:p>
          <a:endParaRPr lang="sv-SE"/>
        </a:p>
      </dgm:t>
    </dgm:pt>
    <dgm:pt modelId="{5F709FA1-4134-41F7-B398-9B94C35665E5}" type="sibTrans" cxnId="{E70630F3-B5A5-4957-BA68-2E08341F414E}">
      <dgm:prSet/>
      <dgm:spPr/>
      <dgm:t>
        <a:bodyPr/>
        <a:lstStyle/>
        <a:p>
          <a:endParaRPr lang="sv-SE"/>
        </a:p>
      </dgm:t>
    </dgm:pt>
    <dgm:pt modelId="{218A0BF2-6EE3-498A-A50A-2646F1742A7D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100" kern="1200" dirty="0"/>
            <a:t>Lagkapp 13-21*</a:t>
          </a:r>
        </a:p>
      </dgm:t>
    </dgm:pt>
    <dgm:pt modelId="{FAA31581-6B39-41B0-A76E-D38B29F9B8DD}" type="parTrans" cxnId="{F1A4C46D-D515-4957-8EA5-32AA803A627D}">
      <dgm:prSet/>
      <dgm:spPr/>
      <dgm:t>
        <a:bodyPr/>
        <a:lstStyle/>
        <a:p>
          <a:endParaRPr lang="sv-SE"/>
        </a:p>
      </dgm:t>
    </dgm:pt>
    <dgm:pt modelId="{2BB3BDA4-87A0-450C-BFA1-3E0FE66C9746}" type="sibTrans" cxnId="{F1A4C46D-D515-4957-8EA5-32AA803A627D}">
      <dgm:prSet/>
      <dgm:spPr/>
      <dgm:t>
        <a:bodyPr/>
        <a:lstStyle/>
        <a:p>
          <a:endParaRPr lang="sv-SE"/>
        </a:p>
      </dgm:t>
    </dgm:pt>
    <dgm:pt modelId="{6C7EC61B-0B33-4858-87DC-BA27C2B235BC}">
      <dgm:prSet custT="1"/>
      <dgm:spPr/>
      <dgm:t>
        <a:bodyPr/>
        <a:lstStyle/>
        <a:p>
          <a:pPr algn="ctr"/>
          <a:r>
            <a:rPr lang="sv-SE" sz="1100" b="1" u="sng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U21 SM (50m)</a:t>
          </a:r>
        </a:p>
      </dgm:t>
    </dgm:pt>
    <dgm:pt modelId="{292D145A-7BD8-4ED3-A32A-720D87F0E84A}" type="parTrans" cxnId="{1ED3F2C8-4E7F-4185-A696-A92F949FD43B}">
      <dgm:prSet/>
      <dgm:spPr/>
      <dgm:t>
        <a:bodyPr/>
        <a:lstStyle/>
        <a:p>
          <a:endParaRPr lang="sv-SE"/>
        </a:p>
      </dgm:t>
    </dgm:pt>
    <dgm:pt modelId="{7C6DC63B-1619-4147-9DEE-4C7A60EDFAA4}" type="sibTrans" cxnId="{1ED3F2C8-4E7F-4185-A696-A92F949FD43B}">
      <dgm:prSet/>
      <dgm:spPr/>
      <dgm:t>
        <a:bodyPr/>
        <a:lstStyle/>
        <a:p>
          <a:endParaRPr lang="sv-SE"/>
        </a:p>
      </dgm:t>
    </dgm:pt>
    <dgm:pt modelId="{26733A93-3760-4024-870F-326C4CB7D3CC}">
      <dgm:prSet custT="1"/>
      <dgm:spPr/>
      <dgm:t>
        <a:bodyPr/>
        <a:lstStyle/>
        <a:p>
          <a:pPr algn="l"/>
          <a:r>
            <a:rPr lang="sv-SE" sz="1100" kern="1200" dirty="0"/>
            <a:t>19-21 år</a:t>
          </a:r>
        </a:p>
      </dgm:t>
    </dgm:pt>
    <dgm:pt modelId="{111F3DE0-4155-43DF-A696-6D36D3EFBC42}" type="parTrans" cxnId="{66B9E2FA-6780-4258-BB65-062797750634}">
      <dgm:prSet/>
      <dgm:spPr/>
      <dgm:t>
        <a:bodyPr/>
        <a:lstStyle/>
        <a:p>
          <a:endParaRPr lang="sv-SE"/>
        </a:p>
      </dgm:t>
    </dgm:pt>
    <dgm:pt modelId="{6BC3DBE1-BB4A-4717-B230-70939D18AE00}" type="sibTrans" cxnId="{66B9E2FA-6780-4258-BB65-062797750634}">
      <dgm:prSet/>
      <dgm:spPr/>
      <dgm:t>
        <a:bodyPr/>
        <a:lstStyle/>
        <a:p>
          <a:endParaRPr lang="sv-SE"/>
        </a:p>
      </dgm:t>
    </dgm:pt>
    <dgm:pt modelId="{E68E7F1A-CA87-4E9C-8202-26EAF8718C4E}">
      <dgm:prSet custT="1"/>
      <dgm:spPr/>
      <dgm:t>
        <a:bodyPr/>
        <a:lstStyle/>
        <a:p>
          <a:pPr algn="l"/>
          <a:endParaRPr lang="sv-SE" sz="1100" dirty="0"/>
        </a:p>
      </dgm:t>
    </dgm:pt>
    <dgm:pt modelId="{3871FB3E-9B9E-41FA-B885-9A98154673FD}" type="parTrans" cxnId="{15DB70D1-1264-4F6D-A507-362E8CEC9D4D}">
      <dgm:prSet/>
      <dgm:spPr/>
      <dgm:t>
        <a:bodyPr/>
        <a:lstStyle/>
        <a:p>
          <a:endParaRPr lang="sv-SE"/>
        </a:p>
      </dgm:t>
    </dgm:pt>
    <dgm:pt modelId="{4F1F0ED9-2A95-4CA2-A402-D75897E3BFB0}" type="sibTrans" cxnId="{15DB70D1-1264-4F6D-A507-362E8CEC9D4D}">
      <dgm:prSet/>
      <dgm:spPr/>
      <dgm:t>
        <a:bodyPr/>
        <a:lstStyle/>
        <a:p>
          <a:endParaRPr lang="sv-SE"/>
        </a:p>
      </dgm:t>
    </dgm:pt>
    <dgm:pt modelId="{9B1B9CD5-050A-4AE3-8C54-836B02277055}">
      <dgm:prSet custT="1"/>
      <dgm:spPr/>
      <dgm:t>
        <a:bodyPr/>
        <a:lstStyle/>
        <a:p>
          <a:pPr algn="l"/>
          <a:endParaRPr lang="sv-SE" sz="1100" dirty="0"/>
        </a:p>
      </dgm:t>
    </dgm:pt>
    <dgm:pt modelId="{E0B6547F-8BF9-46B0-8D16-A3C64CE0206F}" type="parTrans" cxnId="{1B9DF374-4C50-41D5-9A86-9AEA83513F0C}">
      <dgm:prSet/>
      <dgm:spPr/>
      <dgm:t>
        <a:bodyPr/>
        <a:lstStyle/>
        <a:p>
          <a:endParaRPr lang="sv-SE"/>
        </a:p>
      </dgm:t>
    </dgm:pt>
    <dgm:pt modelId="{BD633625-84BF-4060-99D4-FDAC5582CE45}" type="sibTrans" cxnId="{1B9DF374-4C50-41D5-9A86-9AEA83513F0C}">
      <dgm:prSet/>
      <dgm:spPr/>
      <dgm:t>
        <a:bodyPr/>
        <a:lstStyle/>
        <a:p>
          <a:endParaRPr lang="sv-SE"/>
        </a:p>
      </dgm:t>
    </dgm:pt>
    <dgm:pt modelId="{9D82A9D0-1891-467D-B0DE-3A59EAFC647F}">
      <dgm:prSet custT="1"/>
      <dgm:spPr/>
      <dgm:t>
        <a:bodyPr/>
        <a:lstStyle/>
        <a:p>
          <a:pPr algn="l"/>
          <a:r>
            <a:rPr lang="sv-SE" sz="1100" kern="1200" dirty="0"/>
            <a:t>Lagkapp 13-21*</a:t>
          </a:r>
        </a:p>
      </dgm:t>
    </dgm:pt>
    <dgm:pt modelId="{2F32D669-59E5-42BA-9375-A36519F57E87}" type="parTrans" cxnId="{82775E3C-8AE8-4BE6-BDC2-F84C7BDA756A}">
      <dgm:prSet/>
      <dgm:spPr/>
      <dgm:t>
        <a:bodyPr/>
        <a:lstStyle/>
        <a:p>
          <a:endParaRPr lang="sv-SE"/>
        </a:p>
      </dgm:t>
    </dgm:pt>
    <dgm:pt modelId="{5D2D5173-57B0-4DAA-8D76-6899BA38BBD8}" type="sibTrans" cxnId="{82775E3C-8AE8-4BE6-BDC2-F84C7BDA756A}">
      <dgm:prSet/>
      <dgm:spPr/>
      <dgm:t>
        <a:bodyPr/>
        <a:lstStyle/>
        <a:p>
          <a:endParaRPr lang="sv-SE"/>
        </a:p>
      </dgm:t>
    </dgm:pt>
    <dgm:pt modelId="{AFBDDE9C-86EE-473A-9E46-78F21B215CF4}" type="pres">
      <dgm:prSet presAssocID="{E474EA88-2B21-4D20-80DC-7637BB33B26F}" presName="Name0" presStyleCnt="0">
        <dgm:presLayoutVars>
          <dgm:dir/>
          <dgm:resizeHandles val="exact"/>
        </dgm:presLayoutVars>
      </dgm:prSet>
      <dgm:spPr/>
    </dgm:pt>
    <dgm:pt modelId="{CDA9F219-7757-435A-B29E-6DFA64A84610}" type="pres">
      <dgm:prSet presAssocID="{3370F590-8CAF-4A82-ACEF-4DF0D3493367}" presName="node" presStyleLbl="node1" presStyleIdx="0" presStyleCnt="7">
        <dgm:presLayoutVars>
          <dgm:bulletEnabled val="1"/>
        </dgm:presLayoutVars>
      </dgm:prSet>
      <dgm:spPr/>
    </dgm:pt>
    <dgm:pt modelId="{777CC2D9-39D0-4BD5-B503-4179838DA952}" type="pres">
      <dgm:prSet presAssocID="{FF5F2206-986E-403C-974D-F32F7A6E005F}" presName="sibTrans" presStyleCnt="0"/>
      <dgm:spPr/>
    </dgm:pt>
    <dgm:pt modelId="{00FD1E18-8A8C-4B5B-8F3F-126D0553A992}" type="pres">
      <dgm:prSet presAssocID="{F7775654-0259-4917-8E00-D3D3DDB85A45}" presName="node" presStyleLbl="node1" presStyleIdx="1" presStyleCnt="7">
        <dgm:presLayoutVars>
          <dgm:bulletEnabled val="1"/>
        </dgm:presLayoutVars>
      </dgm:prSet>
      <dgm:spPr/>
    </dgm:pt>
    <dgm:pt modelId="{AD6A261A-B0A1-40BB-B268-8E4C5C4A05FE}" type="pres">
      <dgm:prSet presAssocID="{F16A1D6E-E49E-45E8-8F42-732019854A31}" presName="sibTrans" presStyleCnt="0"/>
      <dgm:spPr/>
    </dgm:pt>
    <dgm:pt modelId="{37E9E02E-EF2A-4E1C-935E-B679570B9688}" type="pres">
      <dgm:prSet presAssocID="{19F03B89-CD03-4047-A221-4B4D4DC75B46}" presName="node" presStyleLbl="node1" presStyleIdx="2" presStyleCnt="7">
        <dgm:presLayoutVars>
          <dgm:bulletEnabled val="1"/>
        </dgm:presLayoutVars>
      </dgm:prSet>
      <dgm:spPr/>
    </dgm:pt>
    <dgm:pt modelId="{47446EDE-9DF9-4DDF-BB5A-AEAFA83228E1}" type="pres">
      <dgm:prSet presAssocID="{B9A610F1-AD88-44E0-A1D8-68DC2AA5BD2B}" presName="sibTrans" presStyleCnt="0"/>
      <dgm:spPr/>
    </dgm:pt>
    <dgm:pt modelId="{3C668952-0F61-4331-9FED-8A124E23B19C}" type="pres">
      <dgm:prSet presAssocID="{6C7EC61B-0B33-4858-87DC-BA27C2B235BC}" presName="node" presStyleLbl="node1" presStyleIdx="3" presStyleCnt="7" custLinFactNeighborX="1" custLinFactNeighborY="-5534">
        <dgm:presLayoutVars>
          <dgm:bulletEnabled val="1"/>
        </dgm:presLayoutVars>
      </dgm:prSet>
      <dgm:spPr/>
    </dgm:pt>
    <dgm:pt modelId="{4929C949-8F8A-490D-94A8-C9C67F11E15D}" type="pres">
      <dgm:prSet presAssocID="{7C6DC63B-1619-4147-9DEE-4C7A60EDFAA4}" presName="sibTrans" presStyleCnt="0"/>
      <dgm:spPr/>
    </dgm:pt>
    <dgm:pt modelId="{2435A3D7-F5E7-432D-B5C4-3CEA2EF985AE}" type="pres">
      <dgm:prSet presAssocID="{250AF8AF-844E-43BC-A438-26645986B781}" presName="node" presStyleLbl="node1" presStyleIdx="4" presStyleCnt="7">
        <dgm:presLayoutVars>
          <dgm:bulletEnabled val="1"/>
        </dgm:presLayoutVars>
      </dgm:prSet>
      <dgm:spPr/>
    </dgm:pt>
    <dgm:pt modelId="{795F1F11-10B2-46EB-BCF5-F1022A1C8E06}" type="pres">
      <dgm:prSet presAssocID="{9C5AA860-82F6-4567-829D-D1D29C5CEF4B}" presName="sibTrans" presStyleCnt="0"/>
      <dgm:spPr/>
    </dgm:pt>
    <dgm:pt modelId="{46C583C1-17BE-4547-ADE6-737CDC8A27EC}" type="pres">
      <dgm:prSet presAssocID="{F4075083-F175-4A64-84D1-501450B8FDDC}" presName="node" presStyleLbl="node1" presStyleIdx="5" presStyleCnt="7">
        <dgm:presLayoutVars>
          <dgm:bulletEnabled val="1"/>
        </dgm:presLayoutVars>
      </dgm:prSet>
      <dgm:spPr/>
    </dgm:pt>
    <dgm:pt modelId="{E484E467-3D75-4558-B386-ED489922EB2D}" type="pres">
      <dgm:prSet presAssocID="{2C81902E-15EE-485D-862F-4C82A9CBA617}" presName="sibTrans" presStyleCnt="0"/>
      <dgm:spPr/>
    </dgm:pt>
    <dgm:pt modelId="{079767A0-22F7-4194-805A-F42BAFCA5CB2}" type="pres">
      <dgm:prSet presAssocID="{D47FF5D5-A5E4-446A-B11F-27CBCB5C94EA}" presName="node" presStyleLbl="node1" presStyleIdx="6" presStyleCnt="7">
        <dgm:presLayoutVars>
          <dgm:bulletEnabled val="1"/>
        </dgm:presLayoutVars>
      </dgm:prSet>
      <dgm:spPr/>
    </dgm:pt>
  </dgm:ptLst>
  <dgm:cxnLst>
    <dgm:cxn modelId="{FA5FB203-5A97-4AF9-AF0D-66C5556E2173}" type="presOf" srcId="{250AF8AF-844E-43BC-A438-26645986B781}" destId="{2435A3D7-F5E7-432D-B5C4-3CEA2EF985AE}" srcOrd="0" destOrd="0" presId="urn:microsoft.com/office/officeart/2005/8/layout/hList6"/>
    <dgm:cxn modelId="{256BFC03-4B07-47B0-83F6-34A8F7171952}" type="presOf" srcId="{18303CED-07BA-4D92-95A4-BE32F7B41DA4}" destId="{46C583C1-17BE-4547-ADE6-737CDC8A27EC}" srcOrd="0" destOrd="3" presId="urn:microsoft.com/office/officeart/2005/8/layout/hList6"/>
    <dgm:cxn modelId="{4BEBC207-6A83-42EA-9369-8D287DFF0797}" type="presOf" srcId="{3370F590-8CAF-4A82-ACEF-4DF0D3493367}" destId="{CDA9F219-7757-435A-B29E-6DFA64A84610}" srcOrd="0" destOrd="0" presId="urn:microsoft.com/office/officeart/2005/8/layout/hList6"/>
    <dgm:cxn modelId="{4944540F-707F-46C7-8CEE-2F2F79897339}" srcId="{3370F590-8CAF-4A82-ACEF-4DF0D3493367}" destId="{BEAF4278-8612-40B3-B834-FEA5529021DC}" srcOrd="2" destOrd="0" parTransId="{6A0989A7-0886-4CDE-9487-7C8BB7FEABF8}" sibTransId="{1253763F-8ADE-4BC0-A2FA-2A030B1C4669}"/>
    <dgm:cxn modelId="{373D570F-2868-4FC2-95E5-A77D521F8E41}" srcId="{F4075083-F175-4A64-84D1-501450B8FDDC}" destId="{72A9389F-0811-42E6-B730-BF4FE84991EC}" srcOrd="0" destOrd="0" parTransId="{42BB5244-8F4A-4260-A528-1A0D882F2485}" sibTransId="{B5B9C0FA-7DBE-47A5-8704-E5C501A7C597}"/>
    <dgm:cxn modelId="{9BB6B511-05B4-43C8-99CB-F0B4E9987E18}" srcId="{F7775654-0259-4917-8E00-D3D3DDB85A45}" destId="{6DC17497-4B7F-4C09-8FAA-619EE5CCC867}" srcOrd="1" destOrd="0" parTransId="{D21B24B0-9CD0-4532-91DF-2B8C8E00AB12}" sibTransId="{E3065722-EB6F-431A-94DB-FA5DF5656B9E}"/>
    <dgm:cxn modelId="{0D7F9617-5DCF-48C7-ACAF-2B53F44308AC}" type="presOf" srcId="{B314A0CC-EB62-49E6-8297-7172A8FA9407}" destId="{CDA9F219-7757-435A-B29E-6DFA64A84610}" srcOrd="0" destOrd="1" presId="urn:microsoft.com/office/officeart/2005/8/layout/hList6"/>
    <dgm:cxn modelId="{59591323-1D50-4905-B835-5708DC40CBB7}" type="presOf" srcId="{19F03B89-CD03-4047-A221-4B4D4DC75B46}" destId="{37E9E02E-EF2A-4E1C-935E-B679570B9688}" srcOrd="0" destOrd="0" presId="urn:microsoft.com/office/officeart/2005/8/layout/hList6"/>
    <dgm:cxn modelId="{F49FE92A-0C22-421B-BD64-6D055B225642}" srcId="{E474EA88-2B21-4D20-80DC-7637BB33B26F}" destId="{D47FF5D5-A5E4-446A-B11F-27CBCB5C94EA}" srcOrd="6" destOrd="0" parTransId="{10CCA42C-3BDE-4901-B899-0E237FF55713}" sibTransId="{E7949692-3B15-4F38-8ADF-7016815FC4D0}"/>
    <dgm:cxn modelId="{64719530-8555-4D92-8EF2-2824C57253FD}" srcId="{3370F590-8CAF-4A82-ACEF-4DF0D3493367}" destId="{B314A0CC-EB62-49E6-8297-7172A8FA9407}" srcOrd="0" destOrd="0" parTransId="{1DC1ACE0-A4AA-4E94-BF63-EE63EF70C142}" sibTransId="{8A9FCF8F-20A7-4842-9907-3DC2104717D0}"/>
    <dgm:cxn modelId="{EA2CD834-51DB-4217-9C81-F9E51F9468A3}" type="presOf" srcId="{9D82A9D0-1891-467D-B0DE-3A59EAFC647F}" destId="{3C668952-0F61-4331-9FED-8A124E23B19C}" srcOrd="0" destOrd="2" presId="urn:microsoft.com/office/officeart/2005/8/layout/hList6"/>
    <dgm:cxn modelId="{79270736-D87F-49E4-BC4A-9BDC71BB8007}" type="presOf" srcId="{2AE79144-6A72-4488-AF31-C191C402F032}" destId="{37E9E02E-EF2A-4E1C-935E-B679570B9688}" srcOrd="0" destOrd="1" presId="urn:microsoft.com/office/officeart/2005/8/layout/hList6"/>
    <dgm:cxn modelId="{B31F4438-2997-45FB-AAB9-58CD3C2FCDC8}" type="presOf" srcId="{72A9389F-0811-42E6-B730-BF4FE84991EC}" destId="{46C583C1-17BE-4547-ADE6-737CDC8A27EC}" srcOrd="0" destOrd="1" presId="urn:microsoft.com/office/officeart/2005/8/layout/hList6"/>
    <dgm:cxn modelId="{C0ECEE39-A8E5-4D86-93D7-F8B661B8335B}" srcId="{E474EA88-2B21-4D20-80DC-7637BB33B26F}" destId="{19F03B89-CD03-4047-A221-4B4D4DC75B46}" srcOrd="2" destOrd="0" parTransId="{0B5C0FBC-07EF-45DD-8534-48EA95F93871}" sibTransId="{B9A610F1-AD88-44E0-A1D8-68DC2AA5BD2B}"/>
    <dgm:cxn modelId="{D4E5483A-D3C4-419E-8983-90C212376EC4}" type="presOf" srcId="{6C7EC61B-0B33-4858-87DC-BA27C2B235BC}" destId="{3C668952-0F61-4331-9FED-8A124E23B19C}" srcOrd="0" destOrd="0" presId="urn:microsoft.com/office/officeart/2005/8/layout/hList6"/>
    <dgm:cxn modelId="{85F4003B-769C-4DA4-842F-20B0CB593C5D}" type="presOf" srcId="{8A1D214C-E297-4598-978A-92D4816335F4}" destId="{00FD1E18-8A8C-4B5B-8F3F-126D0553A992}" srcOrd="0" destOrd="1" presId="urn:microsoft.com/office/officeart/2005/8/layout/hList6"/>
    <dgm:cxn modelId="{82775E3C-8AE8-4BE6-BDC2-F84C7BDA756A}" srcId="{6C7EC61B-0B33-4858-87DC-BA27C2B235BC}" destId="{9D82A9D0-1891-467D-B0DE-3A59EAFC647F}" srcOrd="1" destOrd="0" parTransId="{2F32D669-59E5-42BA-9375-A36519F57E87}" sibTransId="{5D2D5173-57B0-4DAA-8D76-6899BA38BBD8}"/>
    <dgm:cxn modelId="{FF8B3441-87EB-4B13-AC96-4A3B521F5EA4}" type="presOf" srcId="{218A0BF2-6EE3-498A-A50A-2646F1742A7D}" destId="{37E9E02E-EF2A-4E1C-935E-B679570B9688}" srcOrd="0" destOrd="2" presId="urn:microsoft.com/office/officeart/2005/8/layout/hList6"/>
    <dgm:cxn modelId="{3E909463-8577-4583-B2BE-63B3021F994F}" srcId="{250AF8AF-844E-43BC-A438-26645986B781}" destId="{9B0461EC-C8FE-4390-B612-E1C63CDE2BD6}" srcOrd="0" destOrd="0" parTransId="{90747C8B-146A-4E58-8BD6-C57074330B15}" sibTransId="{E1E79116-5880-4411-A974-1C9DF004DEB9}"/>
    <dgm:cxn modelId="{CD046A6B-78F3-4346-B85C-6D226C40D633}" srcId="{19F03B89-CD03-4047-A221-4B4D4DC75B46}" destId="{2AE79144-6A72-4488-AF31-C191C402F032}" srcOrd="0" destOrd="0" parTransId="{71E042D4-4F39-499D-B4A2-C828AF043C93}" sibTransId="{650198EA-220C-495B-853E-4FDAA6528D9E}"/>
    <dgm:cxn modelId="{F1A4C46D-D515-4957-8EA5-32AA803A627D}" srcId="{19F03B89-CD03-4047-A221-4B4D4DC75B46}" destId="{218A0BF2-6EE3-498A-A50A-2646F1742A7D}" srcOrd="1" destOrd="0" parTransId="{FAA31581-6B39-41B0-A76E-D38B29F9B8DD}" sibTransId="{2BB3BDA4-87A0-450C-BFA1-3E0FE66C9746}"/>
    <dgm:cxn modelId="{DF758D4F-8729-40B3-B64D-1827DEDFD026}" type="presOf" srcId="{BEAF4278-8612-40B3-B834-FEA5529021DC}" destId="{CDA9F219-7757-435A-B29E-6DFA64A84610}" srcOrd="0" destOrd="3" presId="urn:microsoft.com/office/officeart/2005/8/layout/hList6"/>
    <dgm:cxn modelId="{A9596350-0C75-448A-9B05-DFD9742664FB}" srcId="{D47FF5D5-A5E4-446A-B11F-27CBCB5C94EA}" destId="{54E867EE-0C5D-4B1A-979E-090743FF3727}" srcOrd="0" destOrd="0" parTransId="{4ABB2081-4C94-4B19-ACD4-A81B7A0AB914}" sibTransId="{ACBC4817-5B07-44A7-9CE8-50A250BB23BC}"/>
    <dgm:cxn modelId="{1B9DF374-4C50-41D5-9A86-9AEA83513F0C}" srcId="{D47FF5D5-A5E4-446A-B11F-27CBCB5C94EA}" destId="{9B1B9CD5-050A-4AE3-8C54-836B02277055}" srcOrd="1" destOrd="0" parTransId="{E0B6547F-8BF9-46B0-8D16-A3C64CE0206F}" sibTransId="{BD633625-84BF-4060-99D4-FDAC5582CE45}"/>
    <dgm:cxn modelId="{E41F2A79-4EB9-4BF4-9D31-D22B01AA2180}" srcId="{F7775654-0259-4917-8E00-D3D3DDB85A45}" destId="{F39434B8-62B9-4A89-9DB5-0B37D2B12146}" srcOrd="3" destOrd="0" parTransId="{17CCCD26-0ABF-4D07-B4AE-8C30F3E04AB4}" sibTransId="{B4DF4877-88E8-48AB-A91A-41A99BFFFE2D}"/>
    <dgm:cxn modelId="{E9C4A67C-4165-4CA6-995F-7A290EEBEB6E}" srcId="{F7775654-0259-4917-8E00-D3D3DDB85A45}" destId="{8A1D214C-E297-4598-978A-92D4816335F4}" srcOrd="0" destOrd="0" parTransId="{9D703E6E-4B8F-4E2B-9F11-38D981257EBF}" sibTransId="{61DF9F61-885D-4D8D-B46E-E1E99DD8C306}"/>
    <dgm:cxn modelId="{706D087D-3084-4EBB-BFB0-06873F9FC629}" type="presOf" srcId="{F4075083-F175-4A64-84D1-501450B8FDDC}" destId="{46C583C1-17BE-4547-ADE6-737CDC8A27EC}" srcOrd="0" destOrd="0" presId="urn:microsoft.com/office/officeart/2005/8/layout/hList6"/>
    <dgm:cxn modelId="{0FAD2585-D950-4306-9D48-1DB7E95FB26C}" type="presOf" srcId="{A0CED214-F295-41F3-BD7E-F211D205166F}" destId="{CDA9F219-7757-435A-B29E-6DFA64A84610}" srcOrd="0" destOrd="4" presId="urn:microsoft.com/office/officeart/2005/8/layout/hList6"/>
    <dgm:cxn modelId="{6D9C928D-995E-42BB-AD7D-D18392AB6EF1}" type="presOf" srcId="{F39434B8-62B9-4A89-9DB5-0B37D2B12146}" destId="{00FD1E18-8A8C-4B5B-8F3F-126D0553A992}" srcOrd="0" destOrd="4" presId="urn:microsoft.com/office/officeart/2005/8/layout/hList6"/>
    <dgm:cxn modelId="{257BCE92-3875-49D8-BA15-0610B4FBA09F}" srcId="{F4075083-F175-4A64-84D1-501450B8FDDC}" destId="{18303CED-07BA-4D92-95A4-BE32F7B41DA4}" srcOrd="2" destOrd="0" parTransId="{AB534EAC-39C2-4C08-8E97-9CC62BDDF980}" sibTransId="{B0C5318F-5137-48AE-8E28-F4164CB5967C}"/>
    <dgm:cxn modelId="{5272EE99-C85D-4B17-9E18-D99B9F726165}" srcId="{F7775654-0259-4917-8E00-D3D3DDB85A45}" destId="{AAE4CD95-2EB2-452E-A65B-54107EC31EE4}" srcOrd="2" destOrd="0" parTransId="{60BA03E6-56CB-4199-A019-9F705F6BD35D}" sibTransId="{4A9BDF7A-1345-4DC9-B887-3EA2B12F405E}"/>
    <dgm:cxn modelId="{EBCFB89E-3AE6-447F-8109-CFBCBF063E42}" type="presOf" srcId="{D47FF5D5-A5E4-446A-B11F-27CBCB5C94EA}" destId="{079767A0-22F7-4194-805A-F42BAFCA5CB2}" srcOrd="0" destOrd="0" presId="urn:microsoft.com/office/officeart/2005/8/layout/hList6"/>
    <dgm:cxn modelId="{F3FD359F-5FE6-4A6B-876A-9C2A10482C7C}" srcId="{3370F590-8CAF-4A82-ACEF-4DF0D3493367}" destId="{0619C584-4CBB-4952-BE86-F55E32B7FACD}" srcOrd="4" destOrd="0" parTransId="{5DF7B38A-B83E-48F2-8454-B843A88B03D8}" sibTransId="{BA43A8A7-5B06-4847-BD27-12E8E9436F5B}"/>
    <dgm:cxn modelId="{644C9DA5-A2D1-4CD4-A3AD-CABA24FADE4A}" type="presOf" srcId="{AAE4CD95-2EB2-452E-A65B-54107EC31EE4}" destId="{00FD1E18-8A8C-4B5B-8F3F-126D0553A992}" srcOrd="0" destOrd="3" presId="urn:microsoft.com/office/officeart/2005/8/layout/hList6"/>
    <dgm:cxn modelId="{2C2710AB-4DB0-4915-BF8A-6B8FBAAE766D}" type="presOf" srcId="{0619C584-4CBB-4952-BE86-F55E32B7FACD}" destId="{CDA9F219-7757-435A-B29E-6DFA64A84610}" srcOrd="0" destOrd="5" presId="urn:microsoft.com/office/officeart/2005/8/layout/hList6"/>
    <dgm:cxn modelId="{118526AD-4699-49C5-A9B3-41AB0F8849B6}" srcId="{E474EA88-2B21-4D20-80DC-7637BB33B26F}" destId="{3370F590-8CAF-4A82-ACEF-4DF0D3493367}" srcOrd="0" destOrd="0" parTransId="{413ED370-35C0-433D-BB52-F63B1311F8B5}" sibTransId="{FF5F2206-986E-403C-974D-F32F7A6E005F}"/>
    <dgm:cxn modelId="{9E4F50AD-86A7-461F-B52F-426539622EC1}" type="presOf" srcId="{6DC17497-4B7F-4C09-8FAA-619EE5CCC867}" destId="{00FD1E18-8A8C-4B5B-8F3F-126D0553A992}" srcOrd="0" destOrd="2" presId="urn:microsoft.com/office/officeart/2005/8/layout/hList6"/>
    <dgm:cxn modelId="{325FD1AF-D8B8-4125-BDAF-001E0A9D24BD}" type="presOf" srcId="{579DB471-3289-47D4-AE46-837D7F2429A5}" destId="{079767A0-22F7-4194-805A-F42BAFCA5CB2}" srcOrd="0" destOrd="3" presId="urn:microsoft.com/office/officeart/2005/8/layout/hList6"/>
    <dgm:cxn modelId="{66E255C0-FCD0-4E2A-B08A-BC22403B5BE5}" type="presOf" srcId="{9B1B9CD5-050A-4AE3-8C54-836B02277055}" destId="{079767A0-22F7-4194-805A-F42BAFCA5CB2}" srcOrd="0" destOrd="2" presId="urn:microsoft.com/office/officeart/2005/8/layout/hList6"/>
    <dgm:cxn modelId="{9380FEC1-F92B-40A2-9EB0-67E5FF211B1E}" type="presOf" srcId="{54E867EE-0C5D-4B1A-979E-090743FF3727}" destId="{079767A0-22F7-4194-805A-F42BAFCA5CB2}" srcOrd="0" destOrd="1" presId="urn:microsoft.com/office/officeart/2005/8/layout/hList6"/>
    <dgm:cxn modelId="{65F60DC6-46A1-4D20-97CB-EBB6F7EC92B9}" type="presOf" srcId="{5E346709-9869-43CA-84E7-8CAB27C97969}" destId="{00FD1E18-8A8C-4B5B-8F3F-126D0553A992}" srcOrd="0" destOrd="5" presId="urn:microsoft.com/office/officeart/2005/8/layout/hList6"/>
    <dgm:cxn modelId="{1ED3F2C8-4E7F-4185-A696-A92F949FD43B}" srcId="{E474EA88-2B21-4D20-80DC-7637BB33B26F}" destId="{6C7EC61B-0B33-4858-87DC-BA27C2B235BC}" srcOrd="3" destOrd="0" parTransId="{292D145A-7BD8-4ED3-A32A-720D87F0E84A}" sibTransId="{7C6DC63B-1619-4147-9DEE-4C7A60EDFAA4}"/>
    <dgm:cxn modelId="{1C756BC9-0737-4A92-BD3D-BEF2933CF080}" srcId="{3370F590-8CAF-4A82-ACEF-4DF0D3493367}" destId="{0C122992-0DC6-4ED8-A17F-2C81B92522C5}" srcOrd="1" destOrd="0" parTransId="{DC850C55-E055-4E5E-ADEE-CFE9EB15FDC4}" sibTransId="{2A913205-33FB-4F47-ACA2-D05F6A9A5977}"/>
    <dgm:cxn modelId="{6C9AACCD-57D5-4865-8E33-0EB4BA40687D}" srcId="{E474EA88-2B21-4D20-80DC-7637BB33B26F}" destId="{F4075083-F175-4A64-84D1-501450B8FDDC}" srcOrd="5" destOrd="0" parTransId="{9C5A87F0-A6E8-4E6B-88F7-363E1A37669B}" sibTransId="{2C81902E-15EE-485D-862F-4C82A9CBA617}"/>
    <dgm:cxn modelId="{15DB70D1-1264-4F6D-A507-362E8CEC9D4D}" srcId="{F4075083-F175-4A64-84D1-501450B8FDDC}" destId="{E68E7F1A-CA87-4E9C-8202-26EAF8718C4E}" srcOrd="1" destOrd="0" parTransId="{3871FB3E-9B9E-41FA-B885-9A98154673FD}" sibTransId="{4F1F0ED9-2A95-4CA2-A402-D75897E3BFB0}"/>
    <dgm:cxn modelId="{797ECBD4-7DC1-4F2E-BF8D-E6ABF934D118}" srcId="{E474EA88-2B21-4D20-80DC-7637BB33B26F}" destId="{250AF8AF-844E-43BC-A438-26645986B781}" srcOrd="4" destOrd="0" parTransId="{EFCE38FC-046D-45CE-85C4-1BAC41E7E2E3}" sibTransId="{9C5AA860-82F6-4567-829D-D1D29C5CEF4B}"/>
    <dgm:cxn modelId="{799CC6DB-0D86-44C0-B774-4A53F36A2C60}" type="presOf" srcId="{E474EA88-2B21-4D20-80DC-7637BB33B26F}" destId="{AFBDDE9C-86EE-473A-9E46-78F21B215CF4}" srcOrd="0" destOrd="0" presId="urn:microsoft.com/office/officeart/2005/8/layout/hList6"/>
    <dgm:cxn modelId="{DDD1CDDE-553D-4AA1-A7B2-820B0787FB99}" type="presOf" srcId="{0C122992-0DC6-4ED8-A17F-2C81B92522C5}" destId="{CDA9F219-7757-435A-B29E-6DFA64A84610}" srcOrd="0" destOrd="2" presId="urn:microsoft.com/office/officeart/2005/8/layout/hList6"/>
    <dgm:cxn modelId="{3ACE7CDF-0A86-4D35-872E-7E7C47C476A3}" type="presOf" srcId="{E68E7F1A-CA87-4E9C-8202-26EAF8718C4E}" destId="{46C583C1-17BE-4547-ADE6-737CDC8A27EC}" srcOrd="0" destOrd="2" presId="urn:microsoft.com/office/officeart/2005/8/layout/hList6"/>
    <dgm:cxn modelId="{62B8BADF-86A1-4687-83E2-68A222CA8F27}" type="presOf" srcId="{9B0461EC-C8FE-4390-B612-E1C63CDE2BD6}" destId="{2435A3D7-F5E7-432D-B5C4-3CEA2EF985AE}" srcOrd="0" destOrd="1" presId="urn:microsoft.com/office/officeart/2005/8/layout/hList6"/>
    <dgm:cxn modelId="{160FC4E7-FE70-495B-93EC-9083AE4C3C9C}" srcId="{D47FF5D5-A5E4-446A-B11F-27CBCB5C94EA}" destId="{579DB471-3289-47D4-AE46-837D7F2429A5}" srcOrd="2" destOrd="0" parTransId="{4F02F1E5-BDEB-48F4-9594-D8EF591631E3}" sibTransId="{0C445EBB-837F-42A8-9788-0F617B97B55B}"/>
    <dgm:cxn modelId="{183C56F1-6BFB-4ED7-B59D-1F72AB7DFE50}" type="presOf" srcId="{F7775654-0259-4917-8E00-D3D3DDB85A45}" destId="{00FD1E18-8A8C-4B5B-8F3F-126D0553A992}" srcOrd="0" destOrd="0" presId="urn:microsoft.com/office/officeart/2005/8/layout/hList6"/>
    <dgm:cxn modelId="{E70630F3-B5A5-4957-BA68-2E08341F414E}" srcId="{F7775654-0259-4917-8E00-D3D3DDB85A45}" destId="{5E346709-9869-43CA-84E7-8CAB27C97969}" srcOrd="4" destOrd="0" parTransId="{B85A6D99-2866-4A27-833F-B82DFFB6DA64}" sibTransId="{5F709FA1-4134-41F7-B398-9B94C35665E5}"/>
    <dgm:cxn modelId="{973AC8FA-F5AE-4384-952A-00EC0F4460E3}" srcId="{E474EA88-2B21-4D20-80DC-7637BB33B26F}" destId="{F7775654-0259-4917-8E00-D3D3DDB85A45}" srcOrd="1" destOrd="0" parTransId="{73A260A9-EE49-4E4E-A43A-E8E4CCD18439}" sibTransId="{F16A1D6E-E49E-45E8-8F42-732019854A31}"/>
    <dgm:cxn modelId="{66B9E2FA-6780-4258-BB65-062797750634}" srcId="{6C7EC61B-0B33-4858-87DC-BA27C2B235BC}" destId="{26733A93-3760-4024-870F-326C4CB7D3CC}" srcOrd="0" destOrd="0" parTransId="{111F3DE0-4155-43DF-A696-6D36D3EFBC42}" sibTransId="{6BC3DBE1-BB4A-4717-B230-70939D18AE00}"/>
    <dgm:cxn modelId="{E64089FC-CFC6-410C-8B2D-638ABAB4FA23}" type="presOf" srcId="{26733A93-3760-4024-870F-326C4CB7D3CC}" destId="{3C668952-0F61-4331-9FED-8A124E23B19C}" srcOrd="0" destOrd="1" presId="urn:microsoft.com/office/officeart/2005/8/layout/hList6"/>
    <dgm:cxn modelId="{DD212FFD-5F8D-4DB8-A3C5-0BBA1006D472}" srcId="{3370F590-8CAF-4A82-ACEF-4DF0D3493367}" destId="{A0CED214-F295-41F3-BD7E-F211D205166F}" srcOrd="3" destOrd="0" parTransId="{193BF300-61F0-443D-BEBA-B5E5FAE15FF0}" sibTransId="{1BA418E4-AFAF-44CD-901E-6E62D7D12F09}"/>
    <dgm:cxn modelId="{D07F5F63-17F8-4AF2-8293-0BE40232CA34}" type="presParOf" srcId="{AFBDDE9C-86EE-473A-9E46-78F21B215CF4}" destId="{CDA9F219-7757-435A-B29E-6DFA64A84610}" srcOrd="0" destOrd="0" presId="urn:microsoft.com/office/officeart/2005/8/layout/hList6"/>
    <dgm:cxn modelId="{50970F0E-2F12-4C15-B488-B5832B4DC4AB}" type="presParOf" srcId="{AFBDDE9C-86EE-473A-9E46-78F21B215CF4}" destId="{777CC2D9-39D0-4BD5-B503-4179838DA952}" srcOrd="1" destOrd="0" presId="urn:microsoft.com/office/officeart/2005/8/layout/hList6"/>
    <dgm:cxn modelId="{95B04F1F-F46A-46D4-9B84-A914B5272874}" type="presParOf" srcId="{AFBDDE9C-86EE-473A-9E46-78F21B215CF4}" destId="{00FD1E18-8A8C-4B5B-8F3F-126D0553A992}" srcOrd="2" destOrd="0" presId="urn:microsoft.com/office/officeart/2005/8/layout/hList6"/>
    <dgm:cxn modelId="{E67C7A47-CC32-4390-8F1A-312813D67313}" type="presParOf" srcId="{AFBDDE9C-86EE-473A-9E46-78F21B215CF4}" destId="{AD6A261A-B0A1-40BB-B268-8E4C5C4A05FE}" srcOrd="3" destOrd="0" presId="urn:microsoft.com/office/officeart/2005/8/layout/hList6"/>
    <dgm:cxn modelId="{0DCE57CF-FF42-4E09-8BF5-9E37AA5C17D0}" type="presParOf" srcId="{AFBDDE9C-86EE-473A-9E46-78F21B215CF4}" destId="{37E9E02E-EF2A-4E1C-935E-B679570B9688}" srcOrd="4" destOrd="0" presId="urn:microsoft.com/office/officeart/2005/8/layout/hList6"/>
    <dgm:cxn modelId="{8EA221E5-D731-4A22-8187-C8627DDC412D}" type="presParOf" srcId="{AFBDDE9C-86EE-473A-9E46-78F21B215CF4}" destId="{47446EDE-9DF9-4DDF-BB5A-AEAFA83228E1}" srcOrd="5" destOrd="0" presId="urn:microsoft.com/office/officeart/2005/8/layout/hList6"/>
    <dgm:cxn modelId="{E740252C-25B0-4328-AD6B-61428FB32134}" type="presParOf" srcId="{AFBDDE9C-86EE-473A-9E46-78F21B215CF4}" destId="{3C668952-0F61-4331-9FED-8A124E23B19C}" srcOrd="6" destOrd="0" presId="urn:microsoft.com/office/officeart/2005/8/layout/hList6"/>
    <dgm:cxn modelId="{DD742ADF-3772-4AF9-A7A2-0C09229F2BC9}" type="presParOf" srcId="{AFBDDE9C-86EE-473A-9E46-78F21B215CF4}" destId="{4929C949-8F8A-490D-94A8-C9C67F11E15D}" srcOrd="7" destOrd="0" presId="urn:microsoft.com/office/officeart/2005/8/layout/hList6"/>
    <dgm:cxn modelId="{CAFE5E2D-64F8-491B-BE8B-36096D57C211}" type="presParOf" srcId="{AFBDDE9C-86EE-473A-9E46-78F21B215CF4}" destId="{2435A3D7-F5E7-432D-B5C4-3CEA2EF985AE}" srcOrd="8" destOrd="0" presId="urn:microsoft.com/office/officeart/2005/8/layout/hList6"/>
    <dgm:cxn modelId="{80FACD08-F131-45ED-8A20-6578641152AF}" type="presParOf" srcId="{AFBDDE9C-86EE-473A-9E46-78F21B215CF4}" destId="{795F1F11-10B2-46EB-BCF5-F1022A1C8E06}" srcOrd="9" destOrd="0" presId="urn:microsoft.com/office/officeart/2005/8/layout/hList6"/>
    <dgm:cxn modelId="{908D33DB-B611-4097-B365-5DBB1D8877E7}" type="presParOf" srcId="{AFBDDE9C-86EE-473A-9E46-78F21B215CF4}" destId="{46C583C1-17BE-4547-ADE6-737CDC8A27EC}" srcOrd="10" destOrd="0" presId="urn:microsoft.com/office/officeart/2005/8/layout/hList6"/>
    <dgm:cxn modelId="{A23BA65F-B9CF-450E-9387-C23FA86DBC61}" type="presParOf" srcId="{AFBDDE9C-86EE-473A-9E46-78F21B215CF4}" destId="{E484E467-3D75-4558-B386-ED489922EB2D}" srcOrd="11" destOrd="0" presId="urn:microsoft.com/office/officeart/2005/8/layout/hList6"/>
    <dgm:cxn modelId="{9E318C89-C71B-455D-ADFF-D233A0CB7691}" type="presParOf" srcId="{AFBDDE9C-86EE-473A-9E46-78F21B215CF4}" destId="{079767A0-22F7-4194-805A-F42BAFCA5CB2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95B0E7-BFE9-4B26-9CD7-C45587F28AA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8074CB3-213A-4CF7-8283-BD2EB5F26E11}">
      <dgm:prSet/>
      <dgm:spPr/>
      <dgm:t>
        <a:bodyPr/>
        <a:lstStyle/>
        <a:p>
          <a:r>
            <a:rPr lang="sv-SE" b="1" i="0" baseline="0" dirty="0"/>
            <a:t>Resursmått </a:t>
          </a:r>
          <a:endParaRPr lang="sv-SE" dirty="0"/>
        </a:p>
      </dgm:t>
    </dgm:pt>
    <dgm:pt modelId="{56BFA4B4-4C42-4AF8-8029-86886343FB4D}" type="parTrans" cxnId="{F203CCDA-58F9-4EBF-B742-392C29E63ED4}">
      <dgm:prSet/>
      <dgm:spPr/>
      <dgm:t>
        <a:bodyPr/>
        <a:lstStyle/>
        <a:p>
          <a:endParaRPr lang="sv-SE"/>
        </a:p>
      </dgm:t>
    </dgm:pt>
    <dgm:pt modelId="{97F427E2-42D2-468B-B3EB-7B7CFDC9E7AE}" type="sibTrans" cxnId="{F203CCDA-58F9-4EBF-B742-392C29E63ED4}">
      <dgm:prSet/>
      <dgm:spPr/>
      <dgm:t>
        <a:bodyPr/>
        <a:lstStyle/>
        <a:p>
          <a:endParaRPr lang="sv-SE"/>
        </a:p>
      </dgm:t>
    </dgm:pt>
    <dgm:pt modelId="{36892C67-E895-46AB-B9DE-FD4B13AFD5A9}">
      <dgm:prSet custT="1"/>
      <dgm:spPr/>
      <dgm:t>
        <a:bodyPr/>
        <a:lstStyle/>
        <a:p>
          <a:r>
            <a:rPr lang="sv-SE" sz="1400" b="0" i="0" baseline="0" dirty="0">
              <a:solidFill>
                <a:schemeClr val="bg2"/>
              </a:solidFill>
            </a:rPr>
            <a:t>Antal simmare per ålder, 13 år och äldre. </a:t>
          </a:r>
          <a:endParaRPr lang="sv-SE" sz="1400" dirty="0">
            <a:solidFill>
              <a:schemeClr val="bg2"/>
            </a:solidFill>
          </a:endParaRPr>
        </a:p>
      </dgm:t>
    </dgm:pt>
    <dgm:pt modelId="{0A9047FF-71C9-4326-BAF6-14F4AB03F370}" type="parTrans" cxnId="{42F1C6DA-1A0C-4024-9FEF-23BF31AB8ED2}">
      <dgm:prSet/>
      <dgm:spPr/>
      <dgm:t>
        <a:bodyPr/>
        <a:lstStyle/>
        <a:p>
          <a:endParaRPr lang="sv-SE"/>
        </a:p>
      </dgm:t>
    </dgm:pt>
    <dgm:pt modelId="{F0DF854E-5A94-4056-80CE-72E61EDAFBFD}" type="sibTrans" cxnId="{42F1C6DA-1A0C-4024-9FEF-23BF31AB8ED2}">
      <dgm:prSet/>
      <dgm:spPr/>
      <dgm:t>
        <a:bodyPr/>
        <a:lstStyle/>
        <a:p>
          <a:endParaRPr lang="sv-SE"/>
        </a:p>
      </dgm:t>
    </dgm:pt>
    <dgm:pt modelId="{0D6CE989-98FC-415A-94EB-0A2572ACF741}">
      <dgm:prSet custT="1"/>
      <dgm:spPr/>
      <dgm:t>
        <a:bodyPr/>
        <a:lstStyle/>
        <a:p>
          <a:r>
            <a:rPr lang="sv-SE" sz="1400" b="0" i="0" baseline="0" dirty="0">
              <a:solidFill>
                <a:schemeClr val="bg2"/>
              </a:solidFill>
            </a:rPr>
            <a:t>Antal simhallar som där tävlingar genomförs </a:t>
          </a:r>
          <a:endParaRPr lang="sv-SE" sz="1400" dirty="0">
            <a:solidFill>
              <a:schemeClr val="bg2"/>
            </a:solidFill>
          </a:endParaRPr>
        </a:p>
      </dgm:t>
    </dgm:pt>
    <dgm:pt modelId="{D633C860-5509-43D7-BD4F-00885DB4AE3D}" type="parTrans" cxnId="{AE41CE2E-1BC5-40FC-A56D-6C14EADC4C71}">
      <dgm:prSet/>
      <dgm:spPr/>
      <dgm:t>
        <a:bodyPr/>
        <a:lstStyle/>
        <a:p>
          <a:endParaRPr lang="sv-SE"/>
        </a:p>
      </dgm:t>
    </dgm:pt>
    <dgm:pt modelId="{F08C4B07-0325-4A25-BD77-F054E1A22E82}" type="sibTrans" cxnId="{AE41CE2E-1BC5-40FC-A56D-6C14EADC4C71}">
      <dgm:prSet/>
      <dgm:spPr/>
      <dgm:t>
        <a:bodyPr/>
        <a:lstStyle/>
        <a:p>
          <a:endParaRPr lang="sv-SE"/>
        </a:p>
      </dgm:t>
    </dgm:pt>
    <dgm:pt modelId="{87FE0991-2C9D-4545-BF1B-A5DDB3EDE5D8}">
      <dgm:prSet custT="1"/>
      <dgm:spPr/>
      <dgm:t>
        <a:bodyPr/>
        <a:lstStyle/>
        <a:p>
          <a:r>
            <a:rPr lang="sv-SE" sz="1400" b="0" i="0" baseline="0" dirty="0">
              <a:solidFill>
                <a:schemeClr val="bg2"/>
              </a:solidFill>
            </a:rPr>
            <a:t>Var (geografiskt) genomförs tävlingar </a:t>
          </a:r>
          <a:endParaRPr lang="sv-SE" sz="1400" dirty="0">
            <a:solidFill>
              <a:schemeClr val="bg2"/>
            </a:solidFill>
          </a:endParaRPr>
        </a:p>
      </dgm:t>
    </dgm:pt>
    <dgm:pt modelId="{EF74A165-5BB6-4F27-8F87-7713A8FE9846}" type="parTrans" cxnId="{BD9BFCC7-5F29-418C-BEC0-0498CE755EA9}">
      <dgm:prSet/>
      <dgm:spPr/>
      <dgm:t>
        <a:bodyPr/>
        <a:lstStyle/>
        <a:p>
          <a:endParaRPr lang="sv-SE"/>
        </a:p>
      </dgm:t>
    </dgm:pt>
    <dgm:pt modelId="{CF229432-5D1D-4E3C-8B4F-7B3B7F50CABA}" type="sibTrans" cxnId="{BD9BFCC7-5F29-418C-BEC0-0498CE755EA9}">
      <dgm:prSet/>
      <dgm:spPr/>
      <dgm:t>
        <a:bodyPr/>
        <a:lstStyle/>
        <a:p>
          <a:endParaRPr lang="sv-SE"/>
        </a:p>
      </dgm:t>
    </dgm:pt>
    <dgm:pt modelId="{AA1725F3-6B1C-4B00-A14B-AB8F1422B378}" type="pres">
      <dgm:prSet presAssocID="{CD95B0E7-BFE9-4B26-9CD7-C45587F28AAF}" presName="diagram" presStyleCnt="0">
        <dgm:presLayoutVars>
          <dgm:dir/>
          <dgm:animLvl val="lvl"/>
          <dgm:resizeHandles val="exact"/>
        </dgm:presLayoutVars>
      </dgm:prSet>
      <dgm:spPr/>
    </dgm:pt>
    <dgm:pt modelId="{D51B166A-F58A-46D4-A63A-8CDE9C3F3AF8}" type="pres">
      <dgm:prSet presAssocID="{88074CB3-213A-4CF7-8283-BD2EB5F26E11}" presName="compNode" presStyleCnt="0"/>
      <dgm:spPr/>
    </dgm:pt>
    <dgm:pt modelId="{50474CC4-8B07-4FFD-A24A-473CB4A2A8AB}" type="pres">
      <dgm:prSet presAssocID="{88074CB3-213A-4CF7-8283-BD2EB5F26E11}" presName="childRect" presStyleLbl="bgAcc1" presStyleIdx="0" presStyleCnt="1">
        <dgm:presLayoutVars>
          <dgm:bulletEnabled val="1"/>
        </dgm:presLayoutVars>
      </dgm:prSet>
      <dgm:spPr/>
    </dgm:pt>
    <dgm:pt modelId="{818A87D7-786E-414F-BE1A-2562D9911FF2}" type="pres">
      <dgm:prSet presAssocID="{88074CB3-213A-4CF7-8283-BD2EB5F26E1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044F258-5937-4505-8D2C-F2526FB31592}" type="pres">
      <dgm:prSet presAssocID="{88074CB3-213A-4CF7-8283-BD2EB5F26E11}" presName="parentRect" presStyleLbl="alignNode1" presStyleIdx="0" presStyleCnt="1"/>
      <dgm:spPr/>
    </dgm:pt>
    <dgm:pt modelId="{B52CA359-F061-46ED-B5EF-11A159BA9B9E}" type="pres">
      <dgm:prSet presAssocID="{88074CB3-213A-4CF7-8283-BD2EB5F26E11}" presName="adorn" presStyleLbl="fgAccFollowNode1" presStyleIdx="0" presStyleCnt="1"/>
      <dgm:spPr/>
    </dgm:pt>
  </dgm:ptLst>
  <dgm:cxnLst>
    <dgm:cxn modelId="{D79BDC19-A0EB-4AAE-8930-B38D7F10AB3F}" type="presOf" srcId="{88074CB3-213A-4CF7-8283-BD2EB5F26E11}" destId="{5044F258-5937-4505-8D2C-F2526FB31592}" srcOrd="1" destOrd="0" presId="urn:microsoft.com/office/officeart/2005/8/layout/bList2"/>
    <dgm:cxn modelId="{4900521F-8759-4F3C-B76A-B03D1C2DE2A0}" type="presOf" srcId="{36892C67-E895-46AB-B9DE-FD4B13AFD5A9}" destId="{50474CC4-8B07-4FFD-A24A-473CB4A2A8AB}" srcOrd="0" destOrd="0" presId="urn:microsoft.com/office/officeart/2005/8/layout/bList2"/>
    <dgm:cxn modelId="{85F1A520-23C7-4B0A-B0F7-9275172382F0}" type="presOf" srcId="{CD95B0E7-BFE9-4B26-9CD7-C45587F28AAF}" destId="{AA1725F3-6B1C-4B00-A14B-AB8F1422B378}" srcOrd="0" destOrd="0" presId="urn:microsoft.com/office/officeart/2005/8/layout/bList2"/>
    <dgm:cxn modelId="{AE41CE2E-1BC5-40FC-A56D-6C14EADC4C71}" srcId="{88074CB3-213A-4CF7-8283-BD2EB5F26E11}" destId="{0D6CE989-98FC-415A-94EB-0A2572ACF741}" srcOrd="1" destOrd="0" parTransId="{D633C860-5509-43D7-BD4F-00885DB4AE3D}" sibTransId="{F08C4B07-0325-4A25-BD77-F054E1A22E82}"/>
    <dgm:cxn modelId="{63633586-780C-4FDF-A0C5-8202C63583E2}" type="presOf" srcId="{87FE0991-2C9D-4545-BF1B-A5DDB3EDE5D8}" destId="{50474CC4-8B07-4FFD-A24A-473CB4A2A8AB}" srcOrd="0" destOrd="2" presId="urn:microsoft.com/office/officeart/2005/8/layout/bList2"/>
    <dgm:cxn modelId="{12A86ABC-0354-4B0C-A020-47284744FB42}" type="presOf" srcId="{88074CB3-213A-4CF7-8283-BD2EB5F26E11}" destId="{818A87D7-786E-414F-BE1A-2562D9911FF2}" srcOrd="0" destOrd="0" presId="urn:microsoft.com/office/officeart/2005/8/layout/bList2"/>
    <dgm:cxn modelId="{BD9BFCC7-5F29-418C-BEC0-0498CE755EA9}" srcId="{88074CB3-213A-4CF7-8283-BD2EB5F26E11}" destId="{87FE0991-2C9D-4545-BF1B-A5DDB3EDE5D8}" srcOrd="2" destOrd="0" parTransId="{EF74A165-5BB6-4F27-8F87-7713A8FE9846}" sibTransId="{CF229432-5D1D-4E3C-8B4F-7B3B7F50CABA}"/>
    <dgm:cxn modelId="{9DC0FAD2-F73E-4E5D-81F9-661181BC1F0E}" type="presOf" srcId="{0D6CE989-98FC-415A-94EB-0A2572ACF741}" destId="{50474CC4-8B07-4FFD-A24A-473CB4A2A8AB}" srcOrd="0" destOrd="1" presId="urn:microsoft.com/office/officeart/2005/8/layout/bList2"/>
    <dgm:cxn modelId="{42F1C6DA-1A0C-4024-9FEF-23BF31AB8ED2}" srcId="{88074CB3-213A-4CF7-8283-BD2EB5F26E11}" destId="{36892C67-E895-46AB-B9DE-FD4B13AFD5A9}" srcOrd="0" destOrd="0" parTransId="{0A9047FF-71C9-4326-BAF6-14F4AB03F370}" sibTransId="{F0DF854E-5A94-4056-80CE-72E61EDAFBFD}"/>
    <dgm:cxn modelId="{F203CCDA-58F9-4EBF-B742-392C29E63ED4}" srcId="{CD95B0E7-BFE9-4B26-9CD7-C45587F28AAF}" destId="{88074CB3-213A-4CF7-8283-BD2EB5F26E11}" srcOrd="0" destOrd="0" parTransId="{56BFA4B4-4C42-4AF8-8029-86886343FB4D}" sibTransId="{97F427E2-42D2-468B-B3EB-7B7CFDC9E7AE}"/>
    <dgm:cxn modelId="{8928F062-CB62-42E8-BAC7-8553BBF07ABC}" type="presParOf" srcId="{AA1725F3-6B1C-4B00-A14B-AB8F1422B378}" destId="{D51B166A-F58A-46D4-A63A-8CDE9C3F3AF8}" srcOrd="0" destOrd="0" presId="urn:microsoft.com/office/officeart/2005/8/layout/bList2"/>
    <dgm:cxn modelId="{9C6C974B-6EDC-433F-B72D-AE717B723E91}" type="presParOf" srcId="{D51B166A-F58A-46D4-A63A-8CDE9C3F3AF8}" destId="{50474CC4-8B07-4FFD-A24A-473CB4A2A8AB}" srcOrd="0" destOrd="0" presId="urn:microsoft.com/office/officeart/2005/8/layout/bList2"/>
    <dgm:cxn modelId="{E2353D4E-B8B9-4E18-9912-FDFF4332851C}" type="presParOf" srcId="{D51B166A-F58A-46D4-A63A-8CDE9C3F3AF8}" destId="{818A87D7-786E-414F-BE1A-2562D9911FF2}" srcOrd="1" destOrd="0" presId="urn:microsoft.com/office/officeart/2005/8/layout/bList2"/>
    <dgm:cxn modelId="{49F45122-D311-4721-958A-59CF95BE1CBF}" type="presParOf" srcId="{D51B166A-F58A-46D4-A63A-8CDE9C3F3AF8}" destId="{5044F258-5937-4505-8D2C-F2526FB31592}" srcOrd="2" destOrd="0" presId="urn:microsoft.com/office/officeart/2005/8/layout/bList2"/>
    <dgm:cxn modelId="{4CC550BD-807E-4355-A519-614532D81744}" type="presParOf" srcId="{D51B166A-F58A-46D4-A63A-8CDE9C3F3AF8}" destId="{B52CA359-F061-46ED-B5EF-11A159BA9B9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E24FC-D2FD-4439-B755-5E0EB5691B1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070159F-F3F5-471A-A1E4-B47B04CB63AA}">
      <dgm:prSet/>
      <dgm:spPr/>
      <dgm:t>
        <a:bodyPr/>
        <a:lstStyle/>
        <a:p>
          <a:r>
            <a:rPr lang="sv-SE" b="1" i="0" baseline="0" dirty="0"/>
            <a:t>Prestationsmått </a:t>
          </a:r>
          <a:endParaRPr lang="sv-SE" dirty="0"/>
        </a:p>
      </dgm:t>
    </dgm:pt>
    <dgm:pt modelId="{3ADC11EF-01BA-45B1-8A24-BEFAA28FAD64}" type="parTrans" cxnId="{88344DAA-6A21-4004-87D0-92B504849C9E}">
      <dgm:prSet/>
      <dgm:spPr/>
      <dgm:t>
        <a:bodyPr/>
        <a:lstStyle/>
        <a:p>
          <a:endParaRPr lang="sv-SE"/>
        </a:p>
      </dgm:t>
    </dgm:pt>
    <dgm:pt modelId="{8C4E551E-B7C6-4401-B3DE-0C10DBFB5A86}" type="sibTrans" cxnId="{88344DAA-6A21-4004-87D0-92B504849C9E}">
      <dgm:prSet/>
      <dgm:spPr/>
      <dgm:t>
        <a:bodyPr/>
        <a:lstStyle/>
        <a:p>
          <a:endParaRPr lang="sv-SE"/>
        </a:p>
      </dgm:t>
    </dgm:pt>
    <dgm:pt modelId="{51546B47-2D16-48FA-AD99-2695AA66E4C6}">
      <dgm:prSet custT="1"/>
      <dgm:spPr/>
      <dgm:t>
        <a:bodyPr/>
        <a:lstStyle/>
        <a:p>
          <a:r>
            <a:rPr lang="sv-SE" sz="1400" b="0" i="0" baseline="0" dirty="0">
              <a:solidFill>
                <a:schemeClr val="bg2"/>
              </a:solidFill>
            </a:rPr>
            <a:t>Antal tävlingar för olika nivåer (insteg, fortsättning, fullt regelverk), klass, Standard </a:t>
          </a:r>
          <a:endParaRPr lang="sv-SE" sz="1400" dirty="0">
            <a:solidFill>
              <a:schemeClr val="bg2"/>
            </a:solidFill>
          </a:endParaRPr>
        </a:p>
      </dgm:t>
    </dgm:pt>
    <dgm:pt modelId="{982E2CEF-58B9-4AD1-8E66-CE959F30EECF}" type="parTrans" cxnId="{98117808-8EA6-4940-BEBA-D3CC75D58B2A}">
      <dgm:prSet/>
      <dgm:spPr/>
      <dgm:t>
        <a:bodyPr/>
        <a:lstStyle/>
        <a:p>
          <a:endParaRPr lang="sv-SE"/>
        </a:p>
      </dgm:t>
    </dgm:pt>
    <dgm:pt modelId="{E81C0AC9-4C09-4591-960C-77861AA22739}" type="sibTrans" cxnId="{98117808-8EA6-4940-BEBA-D3CC75D58B2A}">
      <dgm:prSet/>
      <dgm:spPr/>
      <dgm:t>
        <a:bodyPr/>
        <a:lstStyle/>
        <a:p>
          <a:endParaRPr lang="sv-SE"/>
        </a:p>
      </dgm:t>
    </dgm:pt>
    <dgm:pt modelId="{84F15D10-B3BB-44DE-91B1-A1B67B986E2A}">
      <dgm:prSet custT="1"/>
      <dgm:spPr/>
      <dgm:t>
        <a:bodyPr/>
        <a:lstStyle/>
        <a:p>
          <a:r>
            <a:rPr lang="sv-SE" sz="1400" b="0" i="0" baseline="0" dirty="0">
              <a:solidFill>
                <a:schemeClr val="bg2"/>
              </a:solidFill>
            </a:rPr>
            <a:t>Antal starter i tävlingar (individuellt och lagkapp) </a:t>
          </a:r>
          <a:endParaRPr lang="sv-SE" sz="1400" dirty="0">
            <a:solidFill>
              <a:schemeClr val="bg2"/>
            </a:solidFill>
          </a:endParaRPr>
        </a:p>
      </dgm:t>
    </dgm:pt>
    <dgm:pt modelId="{D4DE403B-C2A0-40C3-A6C0-FF4D46E0E33D}" type="parTrans" cxnId="{A600A792-C323-4EEF-8030-110C8739B039}">
      <dgm:prSet/>
      <dgm:spPr/>
      <dgm:t>
        <a:bodyPr/>
        <a:lstStyle/>
        <a:p>
          <a:endParaRPr lang="sv-SE"/>
        </a:p>
      </dgm:t>
    </dgm:pt>
    <dgm:pt modelId="{221B9C8C-E85D-481D-92FE-65557197AB2D}" type="sibTrans" cxnId="{A600A792-C323-4EEF-8030-110C8739B039}">
      <dgm:prSet/>
      <dgm:spPr/>
      <dgm:t>
        <a:bodyPr/>
        <a:lstStyle/>
        <a:p>
          <a:endParaRPr lang="sv-SE"/>
        </a:p>
      </dgm:t>
    </dgm:pt>
    <dgm:pt modelId="{BB068E46-FBA5-4911-AC42-02544AB18ABC}">
      <dgm:prSet custT="1"/>
      <dgm:spPr/>
      <dgm:t>
        <a:bodyPr/>
        <a:lstStyle/>
        <a:p>
          <a:r>
            <a:rPr lang="sv-SE" sz="1400" b="0" i="0" baseline="0" dirty="0">
              <a:solidFill>
                <a:schemeClr val="bg2"/>
              </a:solidFill>
            </a:rPr>
            <a:t>Antal klubbar som har kvalade simmare till nationella mästerskap i olika åldrar, simsätt och distanser. </a:t>
          </a:r>
          <a:endParaRPr lang="sv-SE" sz="1400" dirty="0">
            <a:solidFill>
              <a:schemeClr val="bg2"/>
            </a:solidFill>
          </a:endParaRPr>
        </a:p>
      </dgm:t>
    </dgm:pt>
    <dgm:pt modelId="{3C144F9E-E30E-4CAA-88F3-D7AEBB5FF0A4}" type="parTrans" cxnId="{EACBAFAF-FAE2-4BF9-A452-D237B8F60BF4}">
      <dgm:prSet/>
      <dgm:spPr/>
      <dgm:t>
        <a:bodyPr/>
        <a:lstStyle/>
        <a:p>
          <a:endParaRPr lang="sv-SE"/>
        </a:p>
      </dgm:t>
    </dgm:pt>
    <dgm:pt modelId="{37176974-27BE-474A-90D9-C7C82EDAD2E8}" type="sibTrans" cxnId="{EACBAFAF-FAE2-4BF9-A452-D237B8F60BF4}">
      <dgm:prSet/>
      <dgm:spPr/>
      <dgm:t>
        <a:bodyPr/>
        <a:lstStyle/>
        <a:p>
          <a:endParaRPr lang="sv-SE"/>
        </a:p>
      </dgm:t>
    </dgm:pt>
    <dgm:pt modelId="{04ECBC17-C80A-46C9-A048-A09BFC02F97E}" type="pres">
      <dgm:prSet presAssocID="{73FE24FC-D2FD-4439-B755-5E0EB5691B17}" presName="diagram" presStyleCnt="0">
        <dgm:presLayoutVars>
          <dgm:dir/>
          <dgm:animLvl val="lvl"/>
          <dgm:resizeHandles val="exact"/>
        </dgm:presLayoutVars>
      </dgm:prSet>
      <dgm:spPr/>
    </dgm:pt>
    <dgm:pt modelId="{C7ECCA66-0FBE-4151-AAD9-4823E91CDE6B}" type="pres">
      <dgm:prSet presAssocID="{F070159F-F3F5-471A-A1E4-B47B04CB63AA}" presName="compNode" presStyleCnt="0"/>
      <dgm:spPr/>
    </dgm:pt>
    <dgm:pt modelId="{DF06F437-763B-450C-972B-E14C36C534C6}" type="pres">
      <dgm:prSet presAssocID="{F070159F-F3F5-471A-A1E4-B47B04CB63AA}" presName="childRect" presStyleLbl="bgAcc1" presStyleIdx="0" presStyleCnt="1">
        <dgm:presLayoutVars>
          <dgm:bulletEnabled val="1"/>
        </dgm:presLayoutVars>
      </dgm:prSet>
      <dgm:spPr/>
    </dgm:pt>
    <dgm:pt modelId="{A9504032-4A5F-457F-BEE5-064521B92755}" type="pres">
      <dgm:prSet presAssocID="{F070159F-F3F5-471A-A1E4-B47B04CB63A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C8C25B3-A2CC-427D-94A1-E4400446B61A}" type="pres">
      <dgm:prSet presAssocID="{F070159F-F3F5-471A-A1E4-B47B04CB63AA}" presName="parentRect" presStyleLbl="alignNode1" presStyleIdx="0" presStyleCnt="1"/>
      <dgm:spPr/>
    </dgm:pt>
    <dgm:pt modelId="{7235B8A2-5EAA-4D0F-AED6-AE57DBEC4777}" type="pres">
      <dgm:prSet presAssocID="{F070159F-F3F5-471A-A1E4-B47B04CB63AA}" presName="adorn" presStyleLbl="fgAccFollowNode1" presStyleIdx="0" presStyleCnt="1"/>
      <dgm:spPr/>
    </dgm:pt>
  </dgm:ptLst>
  <dgm:cxnLst>
    <dgm:cxn modelId="{0D2A6C08-051A-4658-AD8F-D9B8D6DCF358}" type="presOf" srcId="{F070159F-F3F5-471A-A1E4-B47B04CB63AA}" destId="{A9504032-4A5F-457F-BEE5-064521B92755}" srcOrd="0" destOrd="0" presId="urn:microsoft.com/office/officeart/2005/8/layout/bList2"/>
    <dgm:cxn modelId="{98117808-8EA6-4940-BEBA-D3CC75D58B2A}" srcId="{F070159F-F3F5-471A-A1E4-B47B04CB63AA}" destId="{51546B47-2D16-48FA-AD99-2695AA66E4C6}" srcOrd="0" destOrd="0" parTransId="{982E2CEF-58B9-4AD1-8E66-CE959F30EECF}" sibTransId="{E81C0AC9-4C09-4591-960C-77861AA22739}"/>
    <dgm:cxn modelId="{6BBED825-E7DC-4210-A5A0-77162C233942}" type="presOf" srcId="{51546B47-2D16-48FA-AD99-2695AA66E4C6}" destId="{DF06F437-763B-450C-972B-E14C36C534C6}" srcOrd="0" destOrd="0" presId="urn:microsoft.com/office/officeart/2005/8/layout/bList2"/>
    <dgm:cxn modelId="{DE7E9239-68A6-4F8A-AFCE-6FE469AF747A}" type="presOf" srcId="{73FE24FC-D2FD-4439-B755-5E0EB5691B17}" destId="{04ECBC17-C80A-46C9-A048-A09BFC02F97E}" srcOrd="0" destOrd="0" presId="urn:microsoft.com/office/officeart/2005/8/layout/bList2"/>
    <dgm:cxn modelId="{7154928E-71A0-49E3-9D24-8CCB9BD35674}" type="presOf" srcId="{F070159F-F3F5-471A-A1E4-B47B04CB63AA}" destId="{EC8C25B3-A2CC-427D-94A1-E4400446B61A}" srcOrd="1" destOrd="0" presId="urn:microsoft.com/office/officeart/2005/8/layout/bList2"/>
    <dgm:cxn modelId="{A600A792-C323-4EEF-8030-110C8739B039}" srcId="{F070159F-F3F5-471A-A1E4-B47B04CB63AA}" destId="{84F15D10-B3BB-44DE-91B1-A1B67B986E2A}" srcOrd="1" destOrd="0" parTransId="{D4DE403B-C2A0-40C3-A6C0-FF4D46E0E33D}" sibTransId="{221B9C8C-E85D-481D-92FE-65557197AB2D}"/>
    <dgm:cxn modelId="{88344DAA-6A21-4004-87D0-92B504849C9E}" srcId="{73FE24FC-D2FD-4439-B755-5E0EB5691B17}" destId="{F070159F-F3F5-471A-A1E4-B47B04CB63AA}" srcOrd="0" destOrd="0" parTransId="{3ADC11EF-01BA-45B1-8A24-BEFAA28FAD64}" sibTransId="{8C4E551E-B7C6-4401-B3DE-0C10DBFB5A86}"/>
    <dgm:cxn modelId="{EACBAFAF-FAE2-4BF9-A452-D237B8F60BF4}" srcId="{F070159F-F3F5-471A-A1E4-B47B04CB63AA}" destId="{BB068E46-FBA5-4911-AC42-02544AB18ABC}" srcOrd="2" destOrd="0" parTransId="{3C144F9E-E30E-4CAA-88F3-D7AEBB5FF0A4}" sibTransId="{37176974-27BE-474A-90D9-C7C82EDAD2E8}"/>
    <dgm:cxn modelId="{9AA48FE7-8D65-45EC-89F1-3634EB30E2A0}" type="presOf" srcId="{BB068E46-FBA5-4911-AC42-02544AB18ABC}" destId="{DF06F437-763B-450C-972B-E14C36C534C6}" srcOrd="0" destOrd="2" presId="urn:microsoft.com/office/officeart/2005/8/layout/bList2"/>
    <dgm:cxn modelId="{A8C2C2FC-2A3F-47C7-9A57-C8BED6422C4A}" type="presOf" srcId="{84F15D10-B3BB-44DE-91B1-A1B67B986E2A}" destId="{DF06F437-763B-450C-972B-E14C36C534C6}" srcOrd="0" destOrd="1" presId="urn:microsoft.com/office/officeart/2005/8/layout/bList2"/>
    <dgm:cxn modelId="{DF16F5D7-B467-45D6-9369-64B75D34592B}" type="presParOf" srcId="{04ECBC17-C80A-46C9-A048-A09BFC02F97E}" destId="{C7ECCA66-0FBE-4151-AAD9-4823E91CDE6B}" srcOrd="0" destOrd="0" presId="urn:microsoft.com/office/officeart/2005/8/layout/bList2"/>
    <dgm:cxn modelId="{A83DE76B-3357-449F-9923-46D2A76B9E38}" type="presParOf" srcId="{C7ECCA66-0FBE-4151-AAD9-4823E91CDE6B}" destId="{DF06F437-763B-450C-972B-E14C36C534C6}" srcOrd="0" destOrd="0" presId="urn:microsoft.com/office/officeart/2005/8/layout/bList2"/>
    <dgm:cxn modelId="{DE5F2078-F855-4D2D-8939-C7FE03CB94D0}" type="presParOf" srcId="{C7ECCA66-0FBE-4151-AAD9-4823E91CDE6B}" destId="{A9504032-4A5F-457F-BEE5-064521B92755}" srcOrd="1" destOrd="0" presId="urn:microsoft.com/office/officeart/2005/8/layout/bList2"/>
    <dgm:cxn modelId="{5FDE5D7E-AFCD-4A6B-965E-3679155B64A2}" type="presParOf" srcId="{C7ECCA66-0FBE-4151-AAD9-4823E91CDE6B}" destId="{EC8C25B3-A2CC-427D-94A1-E4400446B61A}" srcOrd="2" destOrd="0" presId="urn:microsoft.com/office/officeart/2005/8/layout/bList2"/>
    <dgm:cxn modelId="{622A8422-ABA9-4307-8F24-D607DA5AC028}" type="presParOf" srcId="{C7ECCA66-0FBE-4151-AAD9-4823E91CDE6B}" destId="{7235B8A2-5EAA-4D0F-AED6-AE57DBEC477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E52446-BE5D-4B24-9D5A-03F73609CBC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8F2B421-A4BC-40ED-90A1-B6B4F687C64F}">
      <dgm:prSet/>
      <dgm:spPr/>
      <dgm:t>
        <a:bodyPr/>
        <a:lstStyle/>
        <a:p>
          <a:r>
            <a:rPr lang="sv-SE" b="1" i="0" baseline="0" dirty="0"/>
            <a:t>Utfallsmått </a:t>
          </a:r>
          <a:endParaRPr lang="sv-SE" dirty="0"/>
        </a:p>
      </dgm:t>
    </dgm:pt>
    <dgm:pt modelId="{803E7F59-E9A6-4493-BBBA-4BDE0F07169D}" type="parTrans" cxnId="{AB624DCA-D65C-429A-91AE-FEBFD3512775}">
      <dgm:prSet/>
      <dgm:spPr/>
      <dgm:t>
        <a:bodyPr/>
        <a:lstStyle/>
        <a:p>
          <a:endParaRPr lang="sv-SE"/>
        </a:p>
      </dgm:t>
    </dgm:pt>
    <dgm:pt modelId="{CC4E78AB-B6A8-4C48-8B3F-E6E03AAC6275}" type="sibTrans" cxnId="{AB624DCA-D65C-429A-91AE-FEBFD3512775}">
      <dgm:prSet/>
      <dgm:spPr/>
      <dgm:t>
        <a:bodyPr/>
        <a:lstStyle/>
        <a:p>
          <a:endParaRPr lang="sv-SE"/>
        </a:p>
      </dgm:t>
    </dgm:pt>
    <dgm:pt modelId="{5936024A-5CCB-4D6A-9F21-984A6F0F2133}">
      <dgm:prSet custT="1"/>
      <dgm:spPr/>
      <dgm:t>
        <a:bodyPr/>
        <a:lstStyle/>
        <a:p>
          <a:r>
            <a:rPr lang="sv-SE" sz="1400" b="0" i="0" baseline="0" dirty="0">
              <a:solidFill>
                <a:schemeClr val="bg2"/>
              </a:solidFill>
            </a:rPr>
            <a:t>Antal simmare som avancerar i systemet </a:t>
          </a:r>
          <a:endParaRPr lang="sv-SE" sz="1400" dirty="0">
            <a:solidFill>
              <a:schemeClr val="bg2"/>
            </a:solidFill>
          </a:endParaRPr>
        </a:p>
      </dgm:t>
    </dgm:pt>
    <dgm:pt modelId="{64AB3E2A-29D4-4713-A6E7-53194FCE9BC8}" type="parTrans" cxnId="{BA77A1D3-BDF3-49EA-9EA9-4DE3342460D8}">
      <dgm:prSet/>
      <dgm:spPr/>
      <dgm:t>
        <a:bodyPr/>
        <a:lstStyle/>
        <a:p>
          <a:endParaRPr lang="sv-SE"/>
        </a:p>
      </dgm:t>
    </dgm:pt>
    <dgm:pt modelId="{03CC2D62-2A57-4A0F-9F53-B418E5825420}" type="sibTrans" cxnId="{BA77A1D3-BDF3-49EA-9EA9-4DE3342460D8}">
      <dgm:prSet/>
      <dgm:spPr/>
      <dgm:t>
        <a:bodyPr/>
        <a:lstStyle/>
        <a:p>
          <a:endParaRPr lang="sv-SE"/>
        </a:p>
      </dgm:t>
    </dgm:pt>
    <dgm:pt modelId="{5AC0957B-DAE9-4EFF-A9F8-DE8B63D3DB49}">
      <dgm:prSet custT="1"/>
      <dgm:spPr/>
      <dgm:t>
        <a:bodyPr/>
        <a:lstStyle/>
        <a:p>
          <a:r>
            <a:rPr lang="sv-SE" sz="1400" b="0" i="0" baseline="0" dirty="0">
              <a:solidFill>
                <a:schemeClr val="bg2"/>
              </a:solidFill>
            </a:rPr>
            <a:t>Konverteringsgrad mellan olika nivåer/åldrar </a:t>
          </a:r>
          <a:endParaRPr lang="sv-SE" sz="1400" dirty="0">
            <a:solidFill>
              <a:schemeClr val="bg2"/>
            </a:solidFill>
          </a:endParaRPr>
        </a:p>
      </dgm:t>
    </dgm:pt>
    <dgm:pt modelId="{3611F088-DE04-492A-BA3E-D2DDAF273BB5}" type="parTrans" cxnId="{75648015-5897-4730-8064-D7018AF45AB1}">
      <dgm:prSet/>
      <dgm:spPr/>
      <dgm:t>
        <a:bodyPr/>
        <a:lstStyle/>
        <a:p>
          <a:endParaRPr lang="sv-SE"/>
        </a:p>
      </dgm:t>
    </dgm:pt>
    <dgm:pt modelId="{36B0E728-FDBD-4B34-A245-25AA697E4BCE}" type="sibTrans" cxnId="{75648015-5897-4730-8064-D7018AF45AB1}">
      <dgm:prSet/>
      <dgm:spPr/>
      <dgm:t>
        <a:bodyPr/>
        <a:lstStyle/>
        <a:p>
          <a:endParaRPr lang="sv-SE"/>
        </a:p>
      </dgm:t>
    </dgm:pt>
    <dgm:pt modelId="{45DFD1B0-8E03-4EFE-9B30-E7AFC4C043DA}">
      <dgm:prSet custT="1"/>
      <dgm:spPr/>
      <dgm:t>
        <a:bodyPr/>
        <a:lstStyle/>
        <a:p>
          <a:r>
            <a:rPr lang="sv-SE" sz="1400" b="0" i="0" baseline="0" dirty="0">
              <a:solidFill>
                <a:schemeClr val="bg2"/>
              </a:solidFill>
            </a:rPr>
            <a:t>Åldersgruppsresultat: </a:t>
          </a:r>
          <a:br>
            <a:rPr lang="sv-SE" sz="1400" b="0" i="0" baseline="0" dirty="0">
              <a:solidFill>
                <a:schemeClr val="bg2"/>
              </a:solidFill>
            </a:rPr>
          </a:br>
          <a:r>
            <a:rPr lang="sv-SE" sz="1400" b="0" i="0" baseline="0" dirty="0">
              <a:solidFill>
                <a:schemeClr val="bg2"/>
              </a:solidFill>
            </a:rPr>
            <a:t>Årsbästa topp 10, topp 20, topp 30 i tider och/eller aquapoäng </a:t>
          </a:r>
          <a:endParaRPr lang="sv-SE" sz="1400" dirty="0">
            <a:solidFill>
              <a:schemeClr val="bg2"/>
            </a:solidFill>
          </a:endParaRPr>
        </a:p>
      </dgm:t>
    </dgm:pt>
    <dgm:pt modelId="{1A7477F7-C930-4B6E-BE12-B2C2B8B9889F}" type="parTrans" cxnId="{F18E4F1C-2365-4854-AF8D-89423CFC80F2}">
      <dgm:prSet/>
      <dgm:spPr/>
      <dgm:t>
        <a:bodyPr/>
        <a:lstStyle/>
        <a:p>
          <a:endParaRPr lang="sv-SE"/>
        </a:p>
      </dgm:t>
    </dgm:pt>
    <dgm:pt modelId="{C51B85F7-4C0B-4F0C-8E20-1C01FEA19F14}" type="sibTrans" cxnId="{F18E4F1C-2365-4854-AF8D-89423CFC80F2}">
      <dgm:prSet/>
      <dgm:spPr/>
      <dgm:t>
        <a:bodyPr/>
        <a:lstStyle/>
        <a:p>
          <a:endParaRPr lang="sv-SE"/>
        </a:p>
      </dgm:t>
    </dgm:pt>
    <dgm:pt modelId="{0A15DE5A-CBDD-40A7-AA86-ACA93BDABD52}" type="pres">
      <dgm:prSet presAssocID="{55E52446-BE5D-4B24-9D5A-03F73609CBCE}" presName="diagram" presStyleCnt="0">
        <dgm:presLayoutVars>
          <dgm:dir/>
          <dgm:animLvl val="lvl"/>
          <dgm:resizeHandles val="exact"/>
        </dgm:presLayoutVars>
      </dgm:prSet>
      <dgm:spPr/>
    </dgm:pt>
    <dgm:pt modelId="{E60F8E02-0605-4AB6-8FC4-864E47EA2997}" type="pres">
      <dgm:prSet presAssocID="{28F2B421-A4BC-40ED-90A1-B6B4F687C64F}" presName="compNode" presStyleCnt="0"/>
      <dgm:spPr/>
    </dgm:pt>
    <dgm:pt modelId="{5A702A2A-F8F1-41B9-8D6A-DC31250C27AC}" type="pres">
      <dgm:prSet presAssocID="{28F2B421-A4BC-40ED-90A1-B6B4F687C64F}" presName="childRect" presStyleLbl="bgAcc1" presStyleIdx="0" presStyleCnt="1">
        <dgm:presLayoutVars>
          <dgm:bulletEnabled val="1"/>
        </dgm:presLayoutVars>
      </dgm:prSet>
      <dgm:spPr/>
    </dgm:pt>
    <dgm:pt modelId="{DB1F9A17-57E0-4D5A-9DF3-73D352D83C2D}" type="pres">
      <dgm:prSet presAssocID="{28F2B421-A4BC-40ED-90A1-B6B4F687C64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4FF9D59-1BCB-4C5B-8978-9F83554069B9}" type="pres">
      <dgm:prSet presAssocID="{28F2B421-A4BC-40ED-90A1-B6B4F687C64F}" presName="parentRect" presStyleLbl="alignNode1" presStyleIdx="0" presStyleCnt="1"/>
      <dgm:spPr/>
    </dgm:pt>
    <dgm:pt modelId="{8CC96B43-82CD-487B-A439-B86D7DC2182A}" type="pres">
      <dgm:prSet presAssocID="{28F2B421-A4BC-40ED-90A1-B6B4F687C64F}" presName="adorn" presStyleLbl="fgAccFollowNode1" presStyleIdx="0" presStyleCnt="1"/>
      <dgm:spPr/>
    </dgm:pt>
  </dgm:ptLst>
  <dgm:cxnLst>
    <dgm:cxn modelId="{75648015-5897-4730-8064-D7018AF45AB1}" srcId="{28F2B421-A4BC-40ED-90A1-B6B4F687C64F}" destId="{5AC0957B-DAE9-4EFF-A9F8-DE8B63D3DB49}" srcOrd="1" destOrd="0" parTransId="{3611F088-DE04-492A-BA3E-D2DDAF273BB5}" sibTransId="{36B0E728-FDBD-4B34-A245-25AA697E4BCE}"/>
    <dgm:cxn modelId="{F18E4F1C-2365-4854-AF8D-89423CFC80F2}" srcId="{28F2B421-A4BC-40ED-90A1-B6B4F687C64F}" destId="{45DFD1B0-8E03-4EFE-9B30-E7AFC4C043DA}" srcOrd="2" destOrd="0" parTransId="{1A7477F7-C930-4B6E-BE12-B2C2B8B9889F}" sibTransId="{C51B85F7-4C0B-4F0C-8E20-1C01FEA19F14}"/>
    <dgm:cxn modelId="{4568D783-4E0A-4A0C-97DB-457623063306}" type="presOf" srcId="{55E52446-BE5D-4B24-9D5A-03F73609CBCE}" destId="{0A15DE5A-CBDD-40A7-AA86-ACA93BDABD52}" srcOrd="0" destOrd="0" presId="urn:microsoft.com/office/officeart/2005/8/layout/bList2"/>
    <dgm:cxn modelId="{7A23778D-A030-409A-AAA6-E34128DB3F44}" type="presOf" srcId="{28F2B421-A4BC-40ED-90A1-B6B4F687C64F}" destId="{64FF9D59-1BCB-4C5B-8978-9F83554069B9}" srcOrd="1" destOrd="0" presId="urn:microsoft.com/office/officeart/2005/8/layout/bList2"/>
    <dgm:cxn modelId="{08253FAD-7EE9-4B6F-8A55-0E33027B4ED8}" type="presOf" srcId="{28F2B421-A4BC-40ED-90A1-B6B4F687C64F}" destId="{DB1F9A17-57E0-4D5A-9DF3-73D352D83C2D}" srcOrd="0" destOrd="0" presId="urn:microsoft.com/office/officeart/2005/8/layout/bList2"/>
    <dgm:cxn modelId="{7A39B6C3-9D5E-42E9-9604-F623A1EAE1A3}" type="presOf" srcId="{45DFD1B0-8E03-4EFE-9B30-E7AFC4C043DA}" destId="{5A702A2A-F8F1-41B9-8D6A-DC31250C27AC}" srcOrd="0" destOrd="2" presId="urn:microsoft.com/office/officeart/2005/8/layout/bList2"/>
    <dgm:cxn modelId="{AB624DCA-D65C-429A-91AE-FEBFD3512775}" srcId="{55E52446-BE5D-4B24-9D5A-03F73609CBCE}" destId="{28F2B421-A4BC-40ED-90A1-B6B4F687C64F}" srcOrd="0" destOrd="0" parTransId="{803E7F59-E9A6-4493-BBBA-4BDE0F07169D}" sibTransId="{CC4E78AB-B6A8-4C48-8B3F-E6E03AAC6275}"/>
    <dgm:cxn modelId="{6489CFCD-0CE6-4B11-8054-713D5FD400AB}" type="presOf" srcId="{5936024A-5CCB-4D6A-9F21-984A6F0F2133}" destId="{5A702A2A-F8F1-41B9-8D6A-DC31250C27AC}" srcOrd="0" destOrd="0" presId="urn:microsoft.com/office/officeart/2005/8/layout/bList2"/>
    <dgm:cxn modelId="{BA77A1D3-BDF3-49EA-9EA9-4DE3342460D8}" srcId="{28F2B421-A4BC-40ED-90A1-B6B4F687C64F}" destId="{5936024A-5CCB-4D6A-9F21-984A6F0F2133}" srcOrd="0" destOrd="0" parTransId="{64AB3E2A-29D4-4713-A6E7-53194FCE9BC8}" sibTransId="{03CC2D62-2A57-4A0F-9F53-B418E5825420}"/>
    <dgm:cxn modelId="{3E490DF0-C1F1-4C1F-819C-2736EFD34EE9}" type="presOf" srcId="{5AC0957B-DAE9-4EFF-A9F8-DE8B63D3DB49}" destId="{5A702A2A-F8F1-41B9-8D6A-DC31250C27AC}" srcOrd="0" destOrd="1" presId="urn:microsoft.com/office/officeart/2005/8/layout/bList2"/>
    <dgm:cxn modelId="{3EBBE8E8-1FC4-4732-9F41-548BFE6C96FE}" type="presParOf" srcId="{0A15DE5A-CBDD-40A7-AA86-ACA93BDABD52}" destId="{E60F8E02-0605-4AB6-8FC4-864E47EA2997}" srcOrd="0" destOrd="0" presId="urn:microsoft.com/office/officeart/2005/8/layout/bList2"/>
    <dgm:cxn modelId="{084D23B6-A967-49C5-ACD7-AEE8B56A4290}" type="presParOf" srcId="{E60F8E02-0605-4AB6-8FC4-864E47EA2997}" destId="{5A702A2A-F8F1-41B9-8D6A-DC31250C27AC}" srcOrd="0" destOrd="0" presId="urn:microsoft.com/office/officeart/2005/8/layout/bList2"/>
    <dgm:cxn modelId="{38EAD6C0-2A98-4560-AC3C-B81772B2C886}" type="presParOf" srcId="{E60F8E02-0605-4AB6-8FC4-864E47EA2997}" destId="{DB1F9A17-57E0-4D5A-9DF3-73D352D83C2D}" srcOrd="1" destOrd="0" presId="urn:microsoft.com/office/officeart/2005/8/layout/bList2"/>
    <dgm:cxn modelId="{7CB4D5E0-2918-4F92-A404-079DC50881E3}" type="presParOf" srcId="{E60F8E02-0605-4AB6-8FC4-864E47EA2997}" destId="{64FF9D59-1BCB-4C5B-8978-9F83554069B9}" srcOrd="2" destOrd="0" presId="urn:microsoft.com/office/officeart/2005/8/layout/bList2"/>
    <dgm:cxn modelId="{273EFDDF-18AB-4280-8E7B-BAEB7042B1C0}" type="presParOf" srcId="{E60F8E02-0605-4AB6-8FC4-864E47EA2997}" destId="{8CC96B43-82CD-487B-A439-B86D7DC218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42B75-ABD8-47E5-8AF7-2AFFAA106D9D}">
      <dsp:nvSpPr>
        <dsp:cNvPr id="0" name=""/>
        <dsp:cNvSpPr/>
      </dsp:nvSpPr>
      <dsp:spPr>
        <a:xfrm>
          <a:off x="1989977" y="962"/>
          <a:ext cx="1054601" cy="1054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v.19</a:t>
          </a:r>
        </a:p>
      </dsp:txBody>
      <dsp:txXfrm>
        <a:off x="2144420" y="155405"/>
        <a:ext cx="745715" cy="745715"/>
      </dsp:txXfrm>
    </dsp:sp>
    <dsp:sp modelId="{16BA5D5E-6FE8-4ED5-875A-81C3D6F06F38}">
      <dsp:nvSpPr>
        <dsp:cNvPr id="0" name=""/>
        <dsp:cNvSpPr/>
      </dsp:nvSpPr>
      <dsp:spPr>
        <a:xfrm rot="2700000">
          <a:off x="2931286" y="904208"/>
          <a:ext cx="279802" cy="355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/>
        </a:p>
      </dsp:txBody>
      <dsp:txXfrm>
        <a:off x="2943579" y="945716"/>
        <a:ext cx="195861" cy="213556"/>
      </dsp:txXfrm>
    </dsp:sp>
    <dsp:sp modelId="{951E62DC-35A4-41D1-BD66-49EBBE19468A}">
      <dsp:nvSpPr>
        <dsp:cNvPr id="0" name=""/>
        <dsp:cNvSpPr/>
      </dsp:nvSpPr>
      <dsp:spPr>
        <a:xfrm>
          <a:off x="3108995" y="1119980"/>
          <a:ext cx="1054601" cy="1054601"/>
        </a:xfrm>
        <a:prstGeom prst="ellipse">
          <a:avLst/>
        </a:prstGeom>
        <a:solidFill>
          <a:srgbClr val="F18D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v.37</a:t>
          </a:r>
        </a:p>
      </dsp:txBody>
      <dsp:txXfrm>
        <a:off x="3263438" y="1274423"/>
        <a:ext cx="745715" cy="745715"/>
      </dsp:txXfrm>
    </dsp:sp>
    <dsp:sp modelId="{371C28DB-2E24-49EB-BBD6-5A0B068512CF}">
      <dsp:nvSpPr>
        <dsp:cNvPr id="0" name=""/>
        <dsp:cNvSpPr/>
      </dsp:nvSpPr>
      <dsp:spPr>
        <a:xfrm rot="8100000">
          <a:off x="2942485" y="2023227"/>
          <a:ext cx="279802" cy="355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/>
        </a:p>
      </dsp:txBody>
      <dsp:txXfrm rot="10800000">
        <a:off x="3014133" y="2064735"/>
        <a:ext cx="195861" cy="213556"/>
      </dsp:txXfrm>
    </dsp:sp>
    <dsp:sp modelId="{49466377-8842-474D-9C78-5781BF5FE960}">
      <dsp:nvSpPr>
        <dsp:cNvPr id="0" name=""/>
        <dsp:cNvSpPr/>
      </dsp:nvSpPr>
      <dsp:spPr>
        <a:xfrm>
          <a:off x="1989977" y="2238998"/>
          <a:ext cx="1054601" cy="1054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v.46</a:t>
          </a:r>
        </a:p>
      </dsp:txBody>
      <dsp:txXfrm>
        <a:off x="2144420" y="2393441"/>
        <a:ext cx="745715" cy="745715"/>
      </dsp:txXfrm>
    </dsp:sp>
    <dsp:sp modelId="{C0EE9731-64EA-4EAC-B646-9574617FBF5C}">
      <dsp:nvSpPr>
        <dsp:cNvPr id="0" name=""/>
        <dsp:cNvSpPr/>
      </dsp:nvSpPr>
      <dsp:spPr>
        <a:xfrm rot="13500000">
          <a:off x="1823467" y="2034426"/>
          <a:ext cx="279802" cy="355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/>
        </a:p>
      </dsp:txBody>
      <dsp:txXfrm rot="10800000">
        <a:off x="1895115" y="2135290"/>
        <a:ext cx="195861" cy="213556"/>
      </dsp:txXfrm>
    </dsp:sp>
    <dsp:sp modelId="{CA3797FA-5580-4833-A0AF-9B655828DB05}">
      <dsp:nvSpPr>
        <dsp:cNvPr id="0" name=""/>
        <dsp:cNvSpPr/>
      </dsp:nvSpPr>
      <dsp:spPr>
        <a:xfrm>
          <a:off x="870958" y="1119980"/>
          <a:ext cx="1054601" cy="1054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v.6</a:t>
          </a:r>
        </a:p>
      </dsp:txBody>
      <dsp:txXfrm>
        <a:off x="1025401" y="1274423"/>
        <a:ext cx="745715" cy="745715"/>
      </dsp:txXfrm>
    </dsp:sp>
    <dsp:sp modelId="{8E3FF0DC-C7AD-4B2E-9728-74189487D2CC}">
      <dsp:nvSpPr>
        <dsp:cNvPr id="0" name=""/>
        <dsp:cNvSpPr/>
      </dsp:nvSpPr>
      <dsp:spPr>
        <a:xfrm rot="18900000">
          <a:off x="1812268" y="915407"/>
          <a:ext cx="279802" cy="355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/>
        </a:p>
      </dsp:txBody>
      <dsp:txXfrm>
        <a:off x="1824561" y="1016271"/>
        <a:ext cx="195861" cy="213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4844B-EBC7-4C3F-AA6D-10C104322BF8}">
      <dsp:nvSpPr>
        <dsp:cNvPr id="0" name=""/>
        <dsp:cNvSpPr/>
      </dsp:nvSpPr>
      <dsp:spPr>
        <a:xfrm>
          <a:off x="0" y="714910"/>
          <a:ext cx="8620125" cy="95321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830E4-E69A-4613-90F2-AE75D28AF08D}">
      <dsp:nvSpPr>
        <dsp:cNvPr id="0" name=""/>
        <dsp:cNvSpPr/>
      </dsp:nvSpPr>
      <dsp:spPr>
        <a:xfrm>
          <a:off x="3059" y="0"/>
          <a:ext cx="1769061" cy="95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rgbClr val="14A1BE"/>
              </a:solidFill>
            </a:rPr>
            <a:t>2024-03-12 Distriktsöverskridande träff</a:t>
          </a:r>
        </a:p>
      </dsp:txBody>
      <dsp:txXfrm>
        <a:off x="3059" y="0"/>
        <a:ext cx="1769061" cy="953214"/>
      </dsp:txXfrm>
    </dsp:sp>
    <dsp:sp modelId="{5E73AD8A-E414-440C-9345-C6072107A8EB}">
      <dsp:nvSpPr>
        <dsp:cNvPr id="0" name=""/>
        <dsp:cNvSpPr/>
      </dsp:nvSpPr>
      <dsp:spPr>
        <a:xfrm>
          <a:off x="768438" y="1072366"/>
          <a:ext cx="238303" cy="238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BD860-A6FF-458A-ADD2-6647AF5DED0B}">
      <dsp:nvSpPr>
        <dsp:cNvPr id="0" name=""/>
        <dsp:cNvSpPr/>
      </dsp:nvSpPr>
      <dsp:spPr>
        <a:xfrm>
          <a:off x="1860574" y="1429821"/>
          <a:ext cx="1769061" cy="95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rgbClr val="14A1BE"/>
              </a:solidFill>
            </a:rPr>
            <a:t>2024-03-16</a:t>
          </a:r>
          <a:br>
            <a:rPr lang="sv-SE" sz="1200" kern="1200" dirty="0">
              <a:solidFill>
                <a:srgbClr val="14A1BE"/>
              </a:solidFill>
            </a:rPr>
          </a:br>
          <a:r>
            <a:rPr lang="sv-SE" sz="1200" kern="1200" dirty="0">
              <a:solidFill>
                <a:srgbClr val="14A1BE"/>
              </a:solidFill>
            </a:rPr>
            <a:t>Svensk Simidrotts styrelse fattar beslut om STP</a:t>
          </a:r>
        </a:p>
      </dsp:txBody>
      <dsp:txXfrm>
        <a:off x="1860574" y="1429821"/>
        <a:ext cx="1769061" cy="953214"/>
      </dsp:txXfrm>
    </dsp:sp>
    <dsp:sp modelId="{ED00C0FB-FD20-49E1-B67D-B3F6C5074B2E}">
      <dsp:nvSpPr>
        <dsp:cNvPr id="0" name=""/>
        <dsp:cNvSpPr/>
      </dsp:nvSpPr>
      <dsp:spPr>
        <a:xfrm>
          <a:off x="2625953" y="1072366"/>
          <a:ext cx="238303" cy="238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FB250-8B9B-4756-BF36-A2D1DB09787C}">
      <dsp:nvSpPr>
        <dsp:cNvPr id="0" name=""/>
        <dsp:cNvSpPr/>
      </dsp:nvSpPr>
      <dsp:spPr>
        <a:xfrm>
          <a:off x="3718089" y="0"/>
          <a:ext cx="1769061" cy="95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rgbClr val="14A1BE"/>
              </a:solidFill>
            </a:rPr>
            <a:t>2024-05-21</a:t>
          </a:r>
          <a:br>
            <a:rPr lang="sv-SE" sz="1200" kern="1200" dirty="0">
              <a:solidFill>
                <a:srgbClr val="14A1BE"/>
              </a:solidFill>
            </a:rPr>
          </a:br>
          <a:r>
            <a:rPr lang="sv-SE" sz="1200" kern="1200" dirty="0">
              <a:solidFill>
                <a:srgbClr val="14A1BE"/>
              </a:solidFill>
            </a:rPr>
            <a:t>Distriktsöverskridande träff</a:t>
          </a:r>
        </a:p>
      </dsp:txBody>
      <dsp:txXfrm>
        <a:off x="3718089" y="0"/>
        <a:ext cx="1769061" cy="953214"/>
      </dsp:txXfrm>
    </dsp:sp>
    <dsp:sp modelId="{9A01079D-6F08-42C5-B4DA-A373B5648804}">
      <dsp:nvSpPr>
        <dsp:cNvPr id="0" name=""/>
        <dsp:cNvSpPr/>
      </dsp:nvSpPr>
      <dsp:spPr>
        <a:xfrm>
          <a:off x="4483468" y="1072366"/>
          <a:ext cx="238303" cy="238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06A10-7BB3-455E-9A66-B195095BBD52}">
      <dsp:nvSpPr>
        <dsp:cNvPr id="0" name=""/>
        <dsp:cNvSpPr/>
      </dsp:nvSpPr>
      <dsp:spPr>
        <a:xfrm>
          <a:off x="5575604" y="1429821"/>
          <a:ext cx="2179448" cy="95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rgbClr val="14A1BE"/>
              </a:solidFill>
            </a:rPr>
            <a:t>2024-06-02</a:t>
          </a:r>
          <a:br>
            <a:rPr lang="sv-SE" sz="1200" kern="1200" dirty="0">
              <a:solidFill>
                <a:srgbClr val="14A1BE"/>
              </a:solidFill>
            </a:rPr>
          </a:br>
          <a:r>
            <a:rPr lang="sv-SE" sz="1200" kern="1200" dirty="0">
              <a:solidFill>
                <a:srgbClr val="14A1BE"/>
              </a:solidFill>
            </a:rPr>
            <a:t>Sanktioner slutförda för perioden </a:t>
          </a:r>
          <a:br>
            <a:rPr lang="sv-SE" sz="1200" kern="1200" dirty="0">
              <a:solidFill>
                <a:srgbClr val="14A1BE"/>
              </a:solidFill>
            </a:rPr>
          </a:br>
          <a:r>
            <a:rPr lang="sv-SE" sz="1200" kern="1200" dirty="0">
              <a:solidFill>
                <a:srgbClr val="14A1BE"/>
              </a:solidFill>
            </a:rPr>
            <a:t>2025-01-01 – 2025-07-31</a:t>
          </a:r>
        </a:p>
      </dsp:txBody>
      <dsp:txXfrm>
        <a:off x="5575604" y="1429821"/>
        <a:ext cx="2179448" cy="953214"/>
      </dsp:txXfrm>
    </dsp:sp>
    <dsp:sp modelId="{A1AF1BAA-AC72-4645-8C63-7B444DCDC393}">
      <dsp:nvSpPr>
        <dsp:cNvPr id="0" name=""/>
        <dsp:cNvSpPr/>
      </dsp:nvSpPr>
      <dsp:spPr>
        <a:xfrm>
          <a:off x="6546176" y="1072366"/>
          <a:ext cx="238303" cy="238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4844B-EBC7-4C3F-AA6D-10C104322BF8}">
      <dsp:nvSpPr>
        <dsp:cNvPr id="0" name=""/>
        <dsp:cNvSpPr/>
      </dsp:nvSpPr>
      <dsp:spPr>
        <a:xfrm>
          <a:off x="0" y="714910"/>
          <a:ext cx="8620125" cy="95321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830E4-E69A-4613-90F2-AE75D28AF08D}">
      <dsp:nvSpPr>
        <dsp:cNvPr id="0" name=""/>
        <dsp:cNvSpPr/>
      </dsp:nvSpPr>
      <dsp:spPr>
        <a:xfrm>
          <a:off x="3788" y="0"/>
          <a:ext cx="2500172" cy="95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rgbClr val="14A1BE"/>
              </a:solidFill>
            </a:rPr>
            <a:t>2024 v.35</a:t>
          </a:r>
          <a:br>
            <a:rPr lang="sv-SE" sz="1300" kern="1200" dirty="0">
              <a:solidFill>
                <a:srgbClr val="14A1BE"/>
              </a:solidFill>
            </a:rPr>
          </a:br>
          <a:r>
            <a:rPr lang="sv-SE" sz="1300" kern="1200" dirty="0">
              <a:solidFill>
                <a:srgbClr val="14A1BE"/>
              </a:solidFill>
            </a:rPr>
            <a:t>Distriktsöverskridande träff</a:t>
          </a:r>
        </a:p>
      </dsp:txBody>
      <dsp:txXfrm>
        <a:off x="3788" y="0"/>
        <a:ext cx="2500172" cy="953214"/>
      </dsp:txXfrm>
    </dsp:sp>
    <dsp:sp modelId="{5E73AD8A-E414-440C-9345-C6072107A8EB}">
      <dsp:nvSpPr>
        <dsp:cNvPr id="0" name=""/>
        <dsp:cNvSpPr/>
      </dsp:nvSpPr>
      <dsp:spPr>
        <a:xfrm>
          <a:off x="1134722" y="1072366"/>
          <a:ext cx="238303" cy="238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AFEE7-669C-448E-8C3D-242403A1A7A3}">
      <dsp:nvSpPr>
        <dsp:cNvPr id="0" name=""/>
        <dsp:cNvSpPr/>
      </dsp:nvSpPr>
      <dsp:spPr>
        <a:xfrm>
          <a:off x="2628969" y="1429821"/>
          <a:ext cx="2500172" cy="95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rgbClr val="14A1BE"/>
              </a:solidFill>
            </a:rPr>
            <a:t>2024 v.41</a:t>
          </a:r>
          <a:br>
            <a:rPr lang="sv-SE" sz="1300" kern="1200" dirty="0">
              <a:solidFill>
                <a:srgbClr val="14A1BE"/>
              </a:solidFill>
            </a:rPr>
          </a:br>
          <a:r>
            <a:rPr lang="sv-SE" sz="1300" kern="1200" dirty="0">
              <a:solidFill>
                <a:srgbClr val="14A1BE"/>
              </a:solidFill>
            </a:rPr>
            <a:t>Distriktsöverskridande träff</a:t>
          </a:r>
        </a:p>
      </dsp:txBody>
      <dsp:txXfrm>
        <a:off x="2628969" y="1429821"/>
        <a:ext cx="2500172" cy="953214"/>
      </dsp:txXfrm>
    </dsp:sp>
    <dsp:sp modelId="{6AC06882-43D7-46A7-A9BB-20610B3BA395}">
      <dsp:nvSpPr>
        <dsp:cNvPr id="0" name=""/>
        <dsp:cNvSpPr/>
      </dsp:nvSpPr>
      <dsp:spPr>
        <a:xfrm>
          <a:off x="3759904" y="1072366"/>
          <a:ext cx="238303" cy="238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1ADC1-9F68-4002-A47B-E74FE5B0EFA0}">
      <dsp:nvSpPr>
        <dsp:cNvPr id="0" name=""/>
        <dsp:cNvSpPr/>
      </dsp:nvSpPr>
      <dsp:spPr>
        <a:xfrm>
          <a:off x="5254151" y="0"/>
          <a:ext cx="2500172" cy="95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rgbClr val="14A1BE"/>
              </a:solidFill>
            </a:rPr>
            <a:t>2024-10-27</a:t>
          </a:r>
          <a:br>
            <a:rPr lang="sv-SE" sz="1300" kern="1200" dirty="0">
              <a:solidFill>
                <a:srgbClr val="14A1BE"/>
              </a:solidFill>
            </a:rPr>
          </a:br>
          <a:r>
            <a:rPr lang="sv-SE" sz="1300" kern="1200" dirty="0">
              <a:solidFill>
                <a:srgbClr val="14A1BE"/>
              </a:solidFill>
            </a:rPr>
            <a:t>Sanktioner slutförda för perioden </a:t>
          </a:r>
          <a:br>
            <a:rPr lang="sv-SE" sz="1300" kern="1200" dirty="0">
              <a:solidFill>
                <a:srgbClr val="14A1BE"/>
              </a:solidFill>
            </a:rPr>
          </a:br>
          <a:r>
            <a:rPr lang="sv-SE" sz="1300" kern="1200" dirty="0">
              <a:solidFill>
                <a:srgbClr val="14A1BE"/>
              </a:solidFill>
            </a:rPr>
            <a:t>2025-08-01 – 2026-07-31</a:t>
          </a:r>
        </a:p>
      </dsp:txBody>
      <dsp:txXfrm>
        <a:off x="5254151" y="0"/>
        <a:ext cx="2500172" cy="953214"/>
      </dsp:txXfrm>
    </dsp:sp>
    <dsp:sp modelId="{88FF25E5-6E1B-456E-A7F4-349F3010B9D8}">
      <dsp:nvSpPr>
        <dsp:cNvPr id="0" name=""/>
        <dsp:cNvSpPr/>
      </dsp:nvSpPr>
      <dsp:spPr>
        <a:xfrm>
          <a:off x="6385086" y="1072366"/>
          <a:ext cx="238303" cy="238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8550D-2B6A-434B-AF1E-D6AC1D7D260D}">
      <dsp:nvSpPr>
        <dsp:cNvPr id="0" name=""/>
        <dsp:cNvSpPr/>
      </dsp:nvSpPr>
      <dsp:spPr>
        <a:xfrm>
          <a:off x="2951" y="1418160"/>
          <a:ext cx="1597872" cy="18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/>
            <a:t>SUM-SIM</a:t>
          </a:r>
        </a:p>
      </dsp:txBody>
      <dsp:txXfrm>
        <a:off x="8506" y="1423715"/>
        <a:ext cx="1586762" cy="178549"/>
      </dsp:txXfrm>
    </dsp:sp>
    <dsp:sp modelId="{823AC153-291A-47A4-A24C-6C6A888DADF5}">
      <dsp:nvSpPr>
        <dsp:cNvPr id="0" name=""/>
        <dsp:cNvSpPr/>
      </dsp:nvSpPr>
      <dsp:spPr>
        <a:xfrm>
          <a:off x="2951" y="1641958"/>
          <a:ext cx="189659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0051F8-8629-464C-B94B-7BF5D6743037}">
      <dsp:nvSpPr>
        <dsp:cNvPr id="0" name=""/>
        <dsp:cNvSpPr/>
      </dsp:nvSpPr>
      <dsp:spPr>
        <a:xfrm>
          <a:off x="203990" y="1641958"/>
          <a:ext cx="1396832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13-14 år</a:t>
          </a:r>
        </a:p>
      </dsp:txBody>
      <dsp:txXfrm>
        <a:off x="213250" y="1651218"/>
        <a:ext cx="1378312" cy="171139"/>
      </dsp:txXfrm>
    </dsp:sp>
    <dsp:sp modelId="{F8ECFDEE-4CCC-4E3D-AE37-65FC2BBB8B6B}">
      <dsp:nvSpPr>
        <dsp:cNvPr id="0" name=""/>
        <dsp:cNvSpPr/>
      </dsp:nvSpPr>
      <dsp:spPr>
        <a:xfrm>
          <a:off x="2951" y="1854377"/>
          <a:ext cx="189659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DD21D-EE86-497A-99B1-2286A115B586}">
      <dsp:nvSpPr>
        <dsp:cNvPr id="0" name=""/>
        <dsp:cNvSpPr/>
      </dsp:nvSpPr>
      <dsp:spPr>
        <a:xfrm>
          <a:off x="203990" y="1854377"/>
          <a:ext cx="1396832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15 år</a:t>
          </a:r>
        </a:p>
      </dsp:txBody>
      <dsp:txXfrm>
        <a:off x="213250" y="1863637"/>
        <a:ext cx="1378312" cy="171139"/>
      </dsp:txXfrm>
    </dsp:sp>
    <dsp:sp modelId="{D62D107C-FF5D-488B-8FCF-9535A4F46E35}">
      <dsp:nvSpPr>
        <dsp:cNvPr id="0" name=""/>
        <dsp:cNvSpPr/>
      </dsp:nvSpPr>
      <dsp:spPr>
        <a:xfrm>
          <a:off x="2951" y="2066796"/>
          <a:ext cx="189659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5B7A15-85AF-4B7F-82A1-5E3B0921769E}">
      <dsp:nvSpPr>
        <dsp:cNvPr id="0" name=""/>
        <dsp:cNvSpPr/>
      </dsp:nvSpPr>
      <dsp:spPr>
        <a:xfrm>
          <a:off x="203990" y="2066796"/>
          <a:ext cx="1396832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16 år</a:t>
          </a:r>
        </a:p>
      </dsp:txBody>
      <dsp:txXfrm>
        <a:off x="213250" y="2076056"/>
        <a:ext cx="1378312" cy="171139"/>
      </dsp:txXfrm>
    </dsp:sp>
    <dsp:sp modelId="{CAC84C91-0417-49A5-87B0-CC9E18F671FE}">
      <dsp:nvSpPr>
        <dsp:cNvPr id="0" name=""/>
        <dsp:cNvSpPr/>
      </dsp:nvSpPr>
      <dsp:spPr>
        <a:xfrm>
          <a:off x="1760610" y="1418160"/>
          <a:ext cx="1597872" cy="18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/>
            <a:t>JSM</a:t>
          </a:r>
        </a:p>
      </dsp:txBody>
      <dsp:txXfrm>
        <a:off x="1766165" y="1423715"/>
        <a:ext cx="1586762" cy="178549"/>
      </dsp:txXfrm>
    </dsp:sp>
    <dsp:sp modelId="{1B21C1AD-6066-4806-AEEA-D5BC9F01798B}">
      <dsp:nvSpPr>
        <dsp:cNvPr id="0" name=""/>
        <dsp:cNvSpPr/>
      </dsp:nvSpPr>
      <dsp:spPr>
        <a:xfrm>
          <a:off x="1760610" y="1641958"/>
          <a:ext cx="189659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A98942-C0C3-47DA-AB7B-E3A2704F8EC1}">
      <dsp:nvSpPr>
        <dsp:cNvPr id="0" name=""/>
        <dsp:cNvSpPr/>
      </dsp:nvSpPr>
      <dsp:spPr>
        <a:xfrm>
          <a:off x="1961650" y="1641958"/>
          <a:ext cx="1396832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13-19 år</a:t>
          </a:r>
        </a:p>
      </dsp:txBody>
      <dsp:txXfrm>
        <a:off x="1970910" y="1651218"/>
        <a:ext cx="1378312" cy="171139"/>
      </dsp:txXfrm>
    </dsp:sp>
    <dsp:sp modelId="{2F69C460-0133-47A6-ACCA-030AC0C96B55}">
      <dsp:nvSpPr>
        <dsp:cNvPr id="0" name=""/>
        <dsp:cNvSpPr/>
      </dsp:nvSpPr>
      <dsp:spPr>
        <a:xfrm>
          <a:off x="3518270" y="1418160"/>
          <a:ext cx="1597872" cy="18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/>
            <a:t>SM</a:t>
          </a:r>
        </a:p>
      </dsp:txBody>
      <dsp:txXfrm>
        <a:off x="3523825" y="1423715"/>
        <a:ext cx="1586762" cy="178549"/>
      </dsp:txXfrm>
    </dsp:sp>
    <dsp:sp modelId="{54363366-9A21-4455-BD20-4A3C42720607}">
      <dsp:nvSpPr>
        <dsp:cNvPr id="0" name=""/>
        <dsp:cNvSpPr/>
      </dsp:nvSpPr>
      <dsp:spPr>
        <a:xfrm>
          <a:off x="3518270" y="1641958"/>
          <a:ext cx="189659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A81791-60A4-4C79-BC58-BF8B91ACF4DA}">
      <dsp:nvSpPr>
        <dsp:cNvPr id="0" name=""/>
        <dsp:cNvSpPr/>
      </dsp:nvSpPr>
      <dsp:spPr>
        <a:xfrm>
          <a:off x="3719309" y="1641958"/>
          <a:ext cx="1396832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13 år och äldre</a:t>
          </a:r>
        </a:p>
      </dsp:txBody>
      <dsp:txXfrm>
        <a:off x="3728569" y="1651218"/>
        <a:ext cx="1378312" cy="171139"/>
      </dsp:txXfrm>
    </dsp:sp>
    <dsp:sp modelId="{33BC7B71-8EE7-4E49-8DBB-6E0C72FE52BA}">
      <dsp:nvSpPr>
        <dsp:cNvPr id="0" name=""/>
        <dsp:cNvSpPr/>
      </dsp:nvSpPr>
      <dsp:spPr>
        <a:xfrm>
          <a:off x="5275929" y="1418160"/>
          <a:ext cx="1597872" cy="18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/>
            <a:t>UGP</a:t>
          </a:r>
        </a:p>
      </dsp:txBody>
      <dsp:txXfrm>
        <a:off x="5281484" y="1423715"/>
        <a:ext cx="1586762" cy="178549"/>
      </dsp:txXfrm>
    </dsp:sp>
    <dsp:sp modelId="{2477EB84-C31F-467C-B8EC-439390F8C697}">
      <dsp:nvSpPr>
        <dsp:cNvPr id="0" name=""/>
        <dsp:cNvSpPr/>
      </dsp:nvSpPr>
      <dsp:spPr>
        <a:xfrm>
          <a:off x="5275929" y="1641958"/>
          <a:ext cx="189659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9F5F96-F46C-4096-BBF9-7FC1384DC008}">
      <dsp:nvSpPr>
        <dsp:cNvPr id="0" name=""/>
        <dsp:cNvSpPr/>
      </dsp:nvSpPr>
      <dsp:spPr>
        <a:xfrm>
          <a:off x="5476969" y="1641958"/>
          <a:ext cx="1396832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13 år</a:t>
          </a:r>
        </a:p>
      </dsp:txBody>
      <dsp:txXfrm>
        <a:off x="5486229" y="1651218"/>
        <a:ext cx="1378312" cy="171139"/>
      </dsp:txXfrm>
    </dsp:sp>
    <dsp:sp modelId="{B1B52F4B-9F41-40E9-B893-A36C84792747}">
      <dsp:nvSpPr>
        <dsp:cNvPr id="0" name=""/>
        <dsp:cNvSpPr/>
      </dsp:nvSpPr>
      <dsp:spPr>
        <a:xfrm>
          <a:off x="5275929" y="1854377"/>
          <a:ext cx="189659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6B4C7-4135-43CD-ABB8-C949E25E798E}">
      <dsp:nvSpPr>
        <dsp:cNvPr id="0" name=""/>
        <dsp:cNvSpPr/>
      </dsp:nvSpPr>
      <dsp:spPr>
        <a:xfrm>
          <a:off x="5476969" y="1854377"/>
          <a:ext cx="1396832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14 år</a:t>
          </a:r>
        </a:p>
      </dsp:txBody>
      <dsp:txXfrm>
        <a:off x="5486229" y="1863637"/>
        <a:ext cx="1378312" cy="171139"/>
      </dsp:txXfrm>
    </dsp:sp>
    <dsp:sp modelId="{7C5A04BF-B860-4B68-AACB-A1987FAF64A0}">
      <dsp:nvSpPr>
        <dsp:cNvPr id="0" name=""/>
        <dsp:cNvSpPr/>
      </dsp:nvSpPr>
      <dsp:spPr>
        <a:xfrm>
          <a:off x="5275929" y="2066796"/>
          <a:ext cx="189659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3D8155-E373-4FE7-AD52-84E46893EEB0}">
      <dsp:nvSpPr>
        <dsp:cNvPr id="0" name=""/>
        <dsp:cNvSpPr/>
      </dsp:nvSpPr>
      <dsp:spPr>
        <a:xfrm>
          <a:off x="5476969" y="2066796"/>
          <a:ext cx="1396832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15 år</a:t>
          </a:r>
        </a:p>
      </dsp:txBody>
      <dsp:txXfrm>
        <a:off x="5486229" y="2076056"/>
        <a:ext cx="1378312" cy="171139"/>
      </dsp:txXfrm>
    </dsp:sp>
    <dsp:sp modelId="{1F43821B-3EE1-416C-955C-4ECDC1FE71A9}">
      <dsp:nvSpPr>
        <dsp:cNvPr id="0" name=""/>
        <dsp:cNvSpPr/>
      </dsp:nvSpPr>
      <dsp:spPr>
        <a:xfrm>
          <a:off x="5275929" y="2279215"/>
          <a:ext cx="189659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367F97-BCBB-47E3-B791-98E2F9263DC1}">
      <dsp:nvSpPr>
        <dsp:cNvPr id="0" name=""/>
        <dsp:cNvSpPr/>
      </dsp:nvSpPr>
      <dsp:spPr>
        <a:xfrm>
          <a:off x="5476969" y="2279215"/>
          <a:ext cx="1396832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16 år</a:t>
          </a:r>
        </a:p>
      </dsp:txBody>
      <dsp:txXfrm>
        <a:off x="5486229" y="2288475"/>
        <a:ext cx="1378312" cy="171139"/>
      </dsp:txXfrm>
    </dsp:sp>
    <dsp:sp modelId="{D8918F45-8832-4C6B-9AC2-001D863C3761}">
      <dsp:nvSpPr>
        <dsp:cNvPr id="0" name=""/>
        <dsp:cNvSpPr/>
      </dsp:nvSpPr>
      <dsp:spPr>
        <a:xfrm>
          <a:off x="5275929" y="2491634"/>
          <a:ext cx="189659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1A0CB1-7241-40DE-8B78-5F4BD066DC98}">
      <dsp:nvSpPr>
        <dsp:cNvPr id="0" name=""/>
        <dsp:cNvSpPr/>
      </dsp:nvSpPr>
      <dsp:spPr>
        <a:xfrm>
          <a:off x="5476969" y="2491634"/>
          <a:ext cx="1396832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17 år</a:t>
          </a:r>
        </a:p>
      </dsp:txBody>
      <dsp:txXfrm>
        <a:off x="5486229" y="2500894"/>
        <a:ext cx="1378312" cy="171139"/>
      </dsp:txXfrm>
    </dsp:sp>
    <dsp:sp modelId="{48B917C9-3BFA-41E9-811F-B01235F90FB6}">
      <dsp:nvSpPr>
        <dsp:cNvPr id="0" name=""/>
        <dsp:cNvSpPr/>
      </dsp:nvSpPr>
      <dsp:spPr>
        <a:xfrm>
          <a:off x="7033589" y="1418160"/>
          <a:ext cx="1597872" cy="18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/>
            <a:t>Swedish GP</a:t>
          </a:r>
        </a:p>
      </dsp:txBody>
      <dsp:txXfrm>
        <a:off x="7039144" y="1423715"/>
        <a:ext cx="1586762" cy="178549"/>
      </dsp:txXfrm>
    </dsp:sp>
    <dsp:sp modelId="{55083297-0046-4778-8828-638CBD85FEB7}">
      <dsp:nvSpPr>
        <dsp:cNvPr id="0" name=""/>
        <dsp:cNvSpPr/>
      </dsp:nvSpPr>
      <dsp:spPr>
        <a:xfrm>
          <a:off x="7033589" y="1641958"/>
          <a:ext cx="189659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20647-35F9-45E5-9EBB-4391739B4053}">
      <dsp:nvSpPr>
        <dsp:cNvPr id="0" name=""/>
        <dsp:cNvSpPr/>
      </dsp:nvSpPr>
      <dsp:spPr>
        <a:xfrm>
          <a:off x="7234628" y="1641958"/>
          <a:ext cx="1396832" cy="1896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13 år och äldre</a:t>
          </a:r>
        </a:p>
      </dsp:txBody>
      <dsp:txXfrm>
        <a:off x="7243888" y="1651218"/>
        <a:ext cx="1378312" cy="171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9F219-7757-435A-B29E-6DFA64A84610}">
      <dsp:nvSpPr>
        <dsp:cNvPr id="0" name=""/>
        <dsp:cNvSpPr/>
      </dsp:nvSpPr>
      <dsp:spPr>
        <a:xfrm rot="16200000">
          <a:off x="-496993" y="503264"/>
          <a:ext cx="2163827" cy="11572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/>
            <a:t>USM (25)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13-14 år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15 år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16-17 år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Lagkapp 13-15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Lagkapp 13-17</a:t>
          </a:r>
        </a:p>
      </dsp:txBody>
      <dsp:txXfrm rot="5400000">
        <a:off x="6271" y="432765"/>
        <a:ext cx="1157298" cy="1298297"/>
      </dsp:txXfrm>
    </dsp:sp>
    <dsp:sp modelId="{00FD1E18-8A8C-4B5B-8F3F-126D0553A992}">
      <dsp:nvSpPr>
        <dsp:cNvPr id="0" name=""/>
        <dsp:cNvSpPr/>
      </dsp:nvSpPr>
      <dsp:spPr>
        <a:xfrm rot="16200000">
          <a:off x="747102" y="503264"/>
          <a:ext cx="2163827" cy="11572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/>
            <a:t>USM (50m)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13-14 år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15-16 år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17-18 år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Lagkapp 13-15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Lagkapp 13-18</a:t>
          </a:r>
        </a:p>
      </dsp:txBody>
      <dsp:txXfrm rot="5400000">
        <a:off x="1250366" y="432765"/>
        <a:ext cx="1157298" cy="1298297"/>
      </dsp:txXfrm>
    </dsp:sp>
    <dsp:sp modelId="{37E9E02E-EF2A-4E1C-935E-B679570B9688}">
      <dsp:nvSpPr>
        <dsp:cNvPr id="0" name=""/>
        <dsp:cNvSpPr/>
      </dsp:nvSpPr>
      <dsp:spPr>
        <a:xfrm rot="16200000">
          <a:off x="1991197" y="503264"/>
          <a:ext cx="2163827" cy="11572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U21 SM (25m)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18-21 år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Lagkapp 13-21*</a:t>
          </a:r>
        </a:p>
      </dsp:txBody>
      <dsp:txXfrm rot="5400000">
        <a:off x="2494461" y="432765"/>
        <a:ext cx="1157298" cy="1298297"/>
      </dsp:txXfrm>
    </dsp:sp>
    <dsp:sp modelId="{3C668952-0F61-4331-9FED-8A124E23B19C}">
      <dsp:nvSpPr>
        <dsp:cNvPr id="0" name=""/>
        <dsp:cNvSpPr/>
      </dsp:nvSpPr>
      <dsp:spPr>
        <a:xfrm rot="16200000">
          <a:off x="3235293" y="503264"/>
          <a:ext cx="2163827" cy="11572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U21 SM (50m)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19-21 år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Lagkapp 13-21*</a:t>
          </a:r>
        </a:p>
      </dsp:txBody>
      <dsp:txXfrm rot="5400000">
        <a:off x="3738557" y="432765"/>
        <a:ext cx="1157298" cy="1298297"/>
      </dsp:txXfrm>
    </dsp:sp>
    <dsp:sp modelId="{2435A3D7-F5E7-432D-B5C4-3CEA2EF985AE}">
      <dsp:nvSpPr>
        <dsp:cNvPr id="0" name=""/>
        <dsp:cNvSpPr/>
      </dsp:nvSpPr>
      <dsp:spPr>
        <a:xfrm rot="16200000">
          <a:off x="4479388" y="503264"/>
          <a:ext cx="2163827" cy="11572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/>
            <a:t>SM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13 år och äldre</a:t>
          </a:r>
        </a:p>
      </dsp:txBody>
      <dsp:txXfrm rot="5400000">
        <a:off x="4982652" y="432765"/>
        <a:ext cx="1157298" cy="1298297"/>
      </dsp:txXfrm>
    </dsp:sp>
    <dsp:sp modelId="{46C583C1-17BE-4547-ADE6-737CDC8A27EC}">
      <dsp:nvSpPr>
        <dsp:cNvPr id="0" name=""/>
        <dsp:cNvSpPr/>
      </dsp:nvSpPr>
      <dsp:spPr>
        <a:xfrm rot="16200000">
          <a:off x="5723483" y="503264"/>
          <a:ext cx="2163827" cy="11572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/>
            <a:t>Regionalt GP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13 år och äldre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Målgrupp 15 och äldre</a:t>
          </a:r>
        </a:p>
      </dsp:txBody>
      <dsp:txXfrm rot="5400000">
        <a:off x="6226747" y="432765"/>
        <a:ext cx="1157298" cy="1298297"/>
      </dsp:txXfrm>
    </dsp:sp>
    <dsp:sp modelId="{079767A0-22F7-4194-805A-F42BAFCA5CB2}">
      <dsp:nvSpPr>
        <dsp:cNvPr id="0" name=""/>
        <dsp:cNvSpPr/>
      </dsp:nvSpPr>
      <dsp:spPr>
        <a:xfrm rot="16200000">
          <a:off x="6967579" y="503264"/>
          <a:ext cx="2163827" cy="11572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u="sng" kern="1200" dirty="0"/>
            <a:t>Swedish GP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13 år och äldre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Målgrupp 17 och äldre</a:t>
          </a:r>
        </a:p>
      </dsp:txBody>
      <dsp:txXfrm rot="5400000">
        <a:off x="7470843" y="432765"/>
        <a:ext cx="1157298" cy="12982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74CC4-8B07-4FFD-A24A-473CB4A2A8AB}">
      <dsp:nvSpPr>
        <dsp:cNvPr id="0" name=""/>
        <dsp:cNvSpPr/>
      </dsp:nvSpPr>
      <dsp:spPr>
        <a:xfrm>
          <a:off x="604" y="454241"/>
          <a:ext cx="2657123" cy="19834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b="0" i="0" kern="1200" baseline="0" dirty="0">
              <a:solidFill>
                <a:schemeClr val="bg2"/>
              </a:solidFill>
            </a:rPr>
            <a:t>Antal simmare per ålder, 13 år och äldre. </a:t>
          </a:r>
          <a:endParaRPr lang="sv-SE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b="0" i="0" kern="1200" baseline="0" dirty="0">
              <a:solidFill>
                <a:schemeClr val="bg2"/>
              </a:solidFill>
            </a:rPr>
            <a:t>Antal simhallar som där tävlingar genomförs </a:t>
          </a:r>
          <a:endParaRPr lang="sv-SE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b="0" i="0" kern="1200" baseline="0" dirty="0">
              <a:solidFill>
                <a:schemeClr val="bg2"/>
              </a:solidFill>
            </a:rPr>
            <a:t>Var (geografiskt) genomförs tävlingar </a:t>
          </a:r>
          <a:endParaRPr lang="sv-SE" sz="1400" kern="1200" dirty="0">
            <a:solidFill>
              <a:schemeClr val="bg2"/>
            </a:solidFill>
          </a:endParaRPr>
        </a:p>
      </dsp:txBody>
      <dsp:txXfrm>
        <a:off x="47079" y="500716"/>
        <a:ext cx="2564173" cy="1937011"/>
      </dsp:txXfrm>
    </dsp:sp>
    <dsp:sp modelId="{5044F258-5937-4505-8D2C-F2526FB31592}">
      <dsp:nvSpPr>
        <dsp:cNvPr id="0" name=""/>
        <dsp:cNvSpPr/>
      </dsp:nvSpPr>
      <dsp:spPr>
        <a:xfrm>
          <a:off x="604" y="2437727"/>
          <a:ext cx="2657123" cy="85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b="1" i="0" kern="1200" baseline="0" dirty="0"/>
            <a:t>Resursmått </a:t>
          </a:r>
          <a:endParaRPr lang="sv-SE" sz="2800" kern="1200" dirty="0"/>
        </a:p>
      </dsp:txBody>
      <dsp:txXfrm>
        <a:off x="604" y="2437727"/>
        <a:ext cx="1871213" cy="852899"/>
      </dsp:txXfrm>
    </dsp:sp>
    <dsp:sp modelId="{B52CA359-F061-46ED-B5EF-11A159BA9B9E}">
      <dsp:nvSpPr>
        <dsp:cNvPr id="0" name=""/>
        <dsp:cNvSpPr/>
      </dsp:nvSpPr>
      <dsp:spPr>
        <a:xfrm>
          <a:off x="1949401" y="2575765"/>
          <a:ext cx="929993" cy="9299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F437-763B-450C-972B-E14C36C534C6}">
      <dsp:nvSpPr>
        <dsp:cNvPr id="0" name=""/>
        <dsp:cNvSpPr/>
      </dsp:nvSpPr>
      <dsp:spPr>
        <a:xfrm>
          <a:off x="604" y="454241"/>
          <a:ext cx="2657123" cy="19834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b="0" i="0" kern="1200" baseline="0" dirty="0">
              <a:solidFill>
                <a:schemeClr val="bg2"/>
              </a:solidFill>
            </a:rPr>
            <a:t>Antal tävlingar för olika nivåer (insteg, fortsättning, fullt regelverk), klass, Standard </a:t>
          </a:r>
          <a:endParaRPr lang="sv-SE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b="0" i="0" kern="1200" baseline="0" dirty="0">
              <a:solidFill>
                <a:schemeClr val="bg2"/>
              </a:solidFill>
            </a:rPr>
            <a:t>Antal starter i tävlingar (individuellt och lagkapp) </a:t>
          </a:r>
          <a:endParaRPr lang="sv-SE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b="0" i="0" kern="1200" baseline="0" dirty="0">
              <a:solidFill>
                <a:schemeClr val="bg2"/>
              </a:solidFill>
            </a:rPr>
            <a:t>Antal klubbar som har kvalade simmare till nationella mästerskap i olika åldrar, simsätt och distanser. </a:t>
          </a:r>
          <a:endParaRPr lang="sv-SE" sz="1400" kern="1200" dirty="0">
            <a:solidFill>
              <a:schemeClr val="bg2"/>
            </a:solidFill>
          </a:endParaRPr>
        </a:p>
      </dsp:txBody>
      <dsp:txXfrm>
        <a:off x="47079" y="500716"/>
        <a:ext cx="2564173" cy="1937011"/>
      </dsp:txXfrm>
    </dsp:sp>
    <dsp:sp modelId="{EC8C25B3-A2CC-427D-94A1-E4400446B61A}">
      <dsp:nvSpPr>
        <dsp:cNvPr id="0" name=""/>
        <dsp:cNvSpPr/>
      </dsp:nvSpPr>
      <dsp:spPr>
        <a:xfrm>
          <a:off x="604" y="2437727"/>
          <a:ext cx="2657123" cy="85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i="0" kern="1200" baseline="0" dirty="0"/>
            <a:t>Prestationsmått </a:t>
          </a:r>
          <a:endParaRPr lang="sv-SE" sz="2000" kern="1200" dirty="0"/>
        </a:p>
      </dsp:txBody>
      <dsp:txXfrm>
        <a:off x="604" y="2437727"/>
        <a:ext cx="1871213" cy="852899"/>
      </dsp:txXfrm>
    </dsp:sp>
    <dsp:sp modelId="{7235B8A2-5EAA-4D0F-AED6-AE57DBEC4777}">
      <dsp:nvSpPr>
        <dsp:cNvPr id="0" name=""/>
        <dsp:cNvSpPr/>
      </dsp:nvSpPr>
      <dsp:spPr>
        <a:xfrm>
          <a:off x="1949401" y="2575765"/>
          <a:ext cx="929993" cy="9299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02A2A-F8F1-41B9-8D6A-DC31250C27AC}">
      <dsp:nvSpPr>
        <dsp:cNvPr id="0" name=""/>
        <dsp:cNvSpPr/>
      </dsp:nvSpPr>
      <dsp:spPr>
        <a:xfrm>
          <a:off x="604" y="454241"/>
          <a:ext cx="2657123" cy="19834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b="0" i="0" kern="1200" baseline="0" dirty="0">
              <a:solidFill>
                <a:schemeClr val="bg2"/>
              </a:solidFill>
            </a:rPr>
            <a:t>Antal simmare som avancerar i systemet </a:t>
          </a:r>
          <a:endParaRPr lang="sv-SE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b="0" i="0" kern="1200" baseline="0" dirty="0">
              <a:solidFill>
                <a:schemeClr val="bg2"/>
              </a:solidFill>
            </a:rPr>
            <a:t>Konverteringsgrad mellan olika nivåer/åldrar </a:t>
          </a:r>
          <a:endParaRPr lang="sv-SE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b="0" i="0" kern="1200" baseline="0" dirty="0">
              <a:solidFill>
                <a:schemeClr val="bg2"/>
              </a:solidFill>
            </a:rPr>
            <a:t>Åldersgruppsresultat: </a:t>
          </a:r>
          <a:br>
            <a:rPr lang="sv-SE" sz="1400" b="0" i="0" kern="1200" baseline="0" dirty="0">
              <a:solidFill>
                <a:schemeClr val="bg2"/>
              </a:solidFill>
            </a:rPr>
          </a:br>
          <a:r>
            <a:rPr lang="sv-SE" sz="1400" b="0" i="0" kern="1200" baseline="0" dirty="0">
              <a:solidFill>
                <a:schemeClr val="bg2"/>
              </a:solidFill>
            </a:rPr>
            <a:t>Årsbästa topp 10, topp 20, topp 30 i tider och/eller aquapoäng </a:t>
          </a:r>
          <a:endParaRPr lang="sv-SE" sz="1400" kern="1200" dirty="0">
            <a:solidFill>
              <a:schemeClr val="bg2"/>
            </a:solidFill>
          </a:endParaRPr>
        </a:p>
      </dsp:txBody>
      <dsp:txXfrm>
        <a:off x="47079" y="500716"/>
        <a:ext cx="2564173" cy="1937011"/>
      </dsp:txXfrm>
    </dsp:sp>
    <dsp:sp modelId="{64FF9D59-1BCB-4C5B-8978-9F83554069B9}">
      <dsp:nvSpPr>
        <dsp:cNvPr id="0" name=""/>
        <dsp:cNvSpPr/>
      </dsp:nvSpPr>
      <dsp:spPr>
        <a:xfrm>
          <a:off x="604" y="2437727"/>
          <a:ext cx="2657123" cy="85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b="1" i="0" kern="1200" baseline="0" dirty="0"/>
            <a:t>Utfallsmått </a:t>
          </a:r>
          <a:endParaRPr lang="sv-SE" sz="2900" kern="1200" dirty="0"/>
        </a:p>
      </dsp:txBody>
      <dsp:txXfrm>
        <a:off x="604" y="2437727"/>
        <a:ext cx="1871213" cy="852899"/>
      </dsp:txXfrm>
    </dsp:sp>
    <dsp:sp modelId="{8CC96B43-82CD-487B-A439-B86D7DC2182A}">
      <dsp:nvSpPr>
        <dsp:cNvPr id="0" name=""/>
        <dsp:cNvSpPr/>
      </dsp:nvSpPr>
      <dsp:spPr>
        <a:xfrm>
          <a:off x="1949401" y="2575765"/>
          <a:ext cx="929993" cy="9299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65AB4-C755-4359-864A-22E9CF87ABE3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8E38-943B-40DB-8BE3-0ED2E1E36F7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40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28E38-943B-40DB-8BE3-0ED2E1E36F7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37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Handledningen</a:t>
            </a:r>
            <a:r>
              <a:rPr lang="en-US" dirty="0"/>
              <a:t> ska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stöd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arbetet</a:t>
            </a:r>
            <a:r>
              <a:rPr lang="en-US" dirty="0"/>
              <a:t> med </a:t>
            </a:r>
            <a:r>
              <a:rPr lang="en-US" dirty="0" err="1"/>
              <a:t>framtagning</a:t>
            </a:r>
            <a:r>
              <a:rPr lang="en-US" dirty="0"/>
              <a:t> av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kontinuerligt</a:t>
            </a:r>
            <a:r>
              <a:rPr lang="en-US" dirty="0"/>
              <a:t> </a:t>
            </a:r>
            <a:r>
              <a:rPr lang="en-US" dirty="0" err="1"/>
              <a:t>arbete</a:t>
            </a:r>
            <a:r>
              <a:rPr lang="en-US" dirty="0"/>
              <a:t> med </a:t>
            </a:r>
            <a:r>
              <a:rPr lang="en-US" dirty="0" err="1"/>
              <a:t>Säsong</a:t>
            </a:r>
            <a:r>
              <a:rPr lang="en-US" dirty="0"/>
              <a:t>-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tävlingsplanering</a:t>
            </a:r>
            <a:r>
              <a:rPr lang="en-US" dirty="0"/>
              <a:t> (STP)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distriktet</a:t>
            </a:r>
            <a:r>
              <a:rPr lang="en-US" dirty="0"/>
              <a:t> </a:t>
            </a:r>
            <a:r>
              <a:rPr lang="en-US" dirty="0" err="1"/>
              <a:t>tillsammans</a:t>
            </a:r>
            <a:r>
              <a:rPr lang="en-US" dirty="0"/>
              <a:t> med </a:t>
            </a:r>
            <a:r>
              <a:rPr lang="en-US" dirty="0" err="1"/>
              <a:t>föreningar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Handledningen</a:t>
            </a:r>
            <a:r>
              <a:rPr lang="en-US" dirty="0"/>
              <a:t> </a:t>
            </a:r>
            <a:r>
              <a:rPr lang="en-US" dirty="0" err="1"/>
              <a:t>består</a:t>
            </a:r>
            <a:r>
              <a:rPr lang="en-US" dirty="0"/>
              <a:t> av fem </a:t>
            </a:r>
            <a:r>
              <a:rPr lang="en-US" dirty="0" err="1"/>
              <a:t>faser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dels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beskrivas</a:t>
            </a:r>
            <a:r>
              <a:rPr lang="en-US" dirty="0"/>
              <a:t>, </a:t>
            </a:r>
            <a:r>
              <a:rPr lang="en-US" dirty="0" err="1"/>
              <a:t>dels</a:t>
            </a:r>
            <a:r>
              <a:rPr lang="en-US" dirty="0"/>
              <a:t> </a:t>
            </a:r>
            <a:r>
              <a:rPr lang="en-US" dirty="0" err="1"/>
              <a:t>visuellt</a:t>
            </a:r>
            <a:r>
              <a:rPr lang="en-US" dirty="0"/>
              <a:t> </a:t>
            </a:r>
            <a:r>
              <a:rPr lang="en-US" dirty="0" err="1"/>
              <a:t>tydliggöras</a:t>
            </a:r>
            <a:r>
              <a:rPr lang="en-US" dirty="0"/>
              <a:t> med </a:t>
            </a:r>
            <a:r>
              <a:rPr lang="en-US" dirty="0" err="1"/>
              <a:t>hjälp</a:t>
            </a:r>
            <a:r>
              <a:rPr lang="en-US" dirty="0"/>
              <a:t> av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årshjul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Årshjulet</a:t>
            </a:r>
            <a:r>
              <a:rPr lang="en-US" dirty="0"/>
              <a:t> </a:t>
            </a:r>
            <a:r>
              <a:rPr lang="en-US" dirty="0" err="1"/>
              <a:t>visar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möjlig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distrikt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förening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arbeta</a:t>
            </a:r>
            <a:r>
              <a:rPr lang="en-US" dirty="0"/>
              <a:t> </a:t>
            </a:r>
            <a:r>
              <a:rPr lang="en-US" dirty="0" err="1"/>
              <a:t>utifrån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inkluderande</a:t>
            </a:r>
            <a:r>
              <a:rPr lang="en-US" dirty="0"/>
              <a:t> </a:t>
            </a:r>
            <a:r>
              <a:rPr lang="en-US" dirty="0" err="1"/>
              <a:t>sätt</a:t>
            </a:r>
            <a:r>
              <a:rPr lang="en-US" dirty="0"/>
              <a:t> ta sig 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Säsongs</a:t>
            </a:r>
            <a:r>
              <a:rPr lang="en-US" dirty="0"/>
              <a:t>-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tävlingsplanering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28E38-943B-40DB-8BE3-0ED2E1E36F7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08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b="1" err="1"/>
              <a:t>Tävlingsstrukturen</a:t>
            </a:r>
            <a:r>
              <a:rPr lang="en-US" b="1"/>
              <a:t> </a:t>
            </a:r>
            <a:r>
              <a:rPr lang="en-US" b="1" err="1"/>
              <a:t>i</a:t>
            </a:r>
            <a:r>
              <a:rPr lang="en-US" b="1"/>
              <a:t> </a:t>
            </a:r>
            <a:r>
              <a:rPr lang="en-US" b="1" err="1"/>
              <a:t>svensk</a:t>
            </a:r>
            <a:r>
              <a:rPr lang="en-US" b="1"/>
              <a:t> </a:t>
            </a:r>
            <a:r>
              <a:rPr lang="en-US" b="1" err="1"/>
              <a:t>simning</a:t>
            </a:r>
            <a:r>
              <a:rPr lang="en-US" b="1"/>
              <a:t> </a:t>
            </a:r>
            <a:r>
              <a:rPr lang="en-US" b="1" err="1"/>
              <a:t>formas</a:t>
            </a:r>
            <a:r>
              <a:rPr lang="en-US" b="1"/>
              <a:t> </a:t>
            </a:r>
            <a:r>
              <a:rPr lang="en-US" b="1" err="1"/>
              <a:t>så</a:t>
            </a:r>
            <a:r>
              <a:rPr lang="en-US" b="1"/>
              <a:t> </a:t>
            </a:r>
            <a:r>
              <a:rPr lang="en-US" b="1" err="1"/>
              <a:t>att</a:t>
            </a:r>
            <a:r>
              <a:rPr lang="en-US" b="1"/>
              <a:t> </a:t>
            </a:r>
            <a:r>
              <a:rPr lang="en-US" b="1" err="1"/>
              <a:t>alla</a:t>
            </a:r>
            <a:r>
              <a:rPr lang="en-US" b="1"/>
              <a:t>, </a:t>
            </a:r>
            <a:r>
              <a:rPr lang="en-US" b="1" err="1"/>
              <a:t>oavsett</a:t>
            </a:r>
            <a:r>
              <a:rPr lang="en-US" b="1"/>
              <a:t> </a:t>
            </a:r>
            <a:r>
              <a:rPr lang="en-US" b="1" err="1"/>
              <a:t>färdighetsnivå</a:t>
            </a:r>
            <a:r>
              <a:rPr lang="en-US" b="1"/>
              <a:t>, </a:t>
            </a:r>
            <a:r>
              <a:rPr lang="en-US" b="1" err="1"/>
              <a:t>får</a:t>
            </a:r>
            <a:r>
              <a:rPr lang="en-US" b="1"/>
              <a:t> </a:t>
            </a:r>
            <a:r>
              <a:rPr lang="en-US" b="1" err="1"/>
              <a:t>möjligheten</a:t>
            </a:r>
            <a:r>
              <a:rPr lang="en-US" b="1"/>
              <a:t> </a:t>
            </a:r>
            <a:r>
              <a:rPr lang="en-US" b="1" err="1"/>
              <a:t>att</a:t>
            </a:r>
            <a:r>
              <a:rPr lang="en-US" b="1"/>
              <a:t> </a:t>
            </a:r>
            <a:r>
              <a:rPr lang="en-US" b="1" err="1"/>
              <a:t>tävla</a:t>
            </a:r>
            <a:r>
              <a:rPr lang="en-US" b="1"/>
              <a:t> </a:t>
            </a:r>
            <a:r>
              <a:rPr lang="en-US" b="1" err="1"/>
              <a:t>i</a:t>
            </a:r>
            <a:r>
              <a:rPr lang="en-US" b="1"/>
              <a:t> </a:t>
            </a:r>
            <a:r>
              <a:rPr lang="en-US" b="1" err="1"/>
              <a:t>en</a:t>
            </a:r>
            <a:r>
              <a:rPr lang="en-US" b="1"/>
              <a:t> variation av </a:t>
            </a:r>
            <a:r>
              <a:rPr lang="en-US" b="1" err="1"/>
              <a:t>tävlingsgrenar</a:t>
            </a:r>
            <a:r>
              <a:rPr lang="en-US" b="1"/>
              <a:t>. </a:t>
            </a:r>
          </a:p>
          <a:p>
            <a:r>
              <a:rPr lang="en-US" err="1"/>
              <a:t>Utöver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strävan</a:t>
            </a:r>
            <a:r>
              <a:rPr lang="en-US"/>
              <a:t> </a:t>
            </a:r>
            <a:r>
              <a:rPr lang="en-US" err="1"/>
              <a:t>efter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främja</a:t>
            </a:r>
            <a:r>
              <a:rPr lang="en-US"/>
              <a:t> </a:t>
            </a:r>
            <a:r>
              <a:rPr lang="en-US" err="1"/>
              <a:t>jämbördig</a:t>
            </a:r>
            <a:r>
              <a:rPr lang="en-US"/>
              <a:t> </a:t>
            </a:r>
            <a:r>
              <a:rPr lang="en-US" err="1"/>
              <a:t>konkurrens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boosta</a:t>
            </a:r>
            <a:r>
              <a:rPr lang="en-US"/>
              <a:t> den </a:t>
            </a:r>
            <a:r>
              <a:rPr lang="en-US" err="1"/>
              <a:t>inre</a:t>
            </a:r>
            <a:r>
              <a:rPr lang="en-US"/>
              <a:t> </a:t>
            </a:r>
            <a:r>
              <a:rPr lang="en-US" err="1"/>
              <a:t>drivkraften</a:t>
            </a:r>
            <a:r>
              <a:rPr lang="en-US"/>
              <a:t> hos </a:t>
            </a:r>
            <a:r>
              <a:rPr lang="en-US" err="1"/>
              <a:t>simmare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ännu</a:t>
            </a:r>
            <a:r>
              <a:rPr lang="en-US"/>
              <a:t> </a:t>
            </a:r>
            <a:r>
              <a:rPr lang="en-US" err="1"/>
              <a:t>inte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nått</a:t>
            </a:r>
            <a:r>
              <a:rPr lang="en-US"/>
              <a:t> </a:t>
            </a:r>
            <a:r>
              <a:rPr lang="en-US" err="1"/>
              <a:t>nationell</a:t>
            </a:r>
            <a:r>
              <a:rPr lang="en-US"/>
              <a:t> </a:t>
            </a:r>
            <a:r>
              <a:rPr lang="en-US" err="1"/>
              <a:t>mästerskapsnivå</a:t>
            </a:r>
            <a:r>
              <a:rPr lang="en-US"/>
              <a:t> </a:t>
            </a:r>
            <a:r>
              <a:rPr lang="en-US" err="1"/>
              <a:t>behövs</a:t>
            </a:r>
            <a:r>
              <a:rPr lang="en-US"/>
              <a:t> </a:t>
            </a:r>
            <a:r>
              <a:rPr lang="en-US" err="1"/>
              <a:t>parallelltävlingar</a:t>
            </a:r>
            <a:r>
              <a:rPr lang="en-US"/>
              <a:t> </a:t>
            </a:r>
            <a:r>
              <a:rPr lang="en-US" err="1"/>
              <a:t>introducera</a:t>
            </a:r>
            <a:r>
              <a:rPr lang="en-US"/>
              <a:t>.</a:t>
            </a:r>
          </a:p>
          <a:p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sätt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r>
              <a:rPr lang="en-US" err="1"/>
              <a:t>simmarna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klubben</a:t>
            </a:r>
            <a:r>
              <a:rPr lang="en-US"/>
              <a:t>, </a:t>
            </a:r>
            <a:r>
              <a:rPr lang="en-US" err="1"/>
              <a:t>vare</a:t>
            </a:r>
            <a:r>
              <a:rPr lang="en-US"/>
              <a:t> sig man </a:t>
            </a:r>
            <a:r>
              <a:rPr lang="en-US" err="1"/>
              <a:t>är</a:t>
            </a:r>
            <a:r>
              <a:rPr lang="en-US"/>
              <a:t> med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nationellt</a:t>
            </a:r>
            <a:r>
              <a:rPr lang="en-US"/>
              <a:t> </a:t>
            </a:r>
            <a:r>
              <a:rPr lang="en-US" err="1"/>
              <a:t>mästerskap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parallelltävling</a:t>
            </a:r>
            <a:r>
              <a:rPr lang="en-US"/>
              <a:t>,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gemensam</a:t>
            </a:r>
            <a:r>
              <a:rPr lang="en-US"/>
              <a:t> </a:t>
            </a:r>
            <a:r>
              <a:rPr lang="en-US" err="1"/>
              <a:t>vecka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sträva</a:t>
            </a:r>
            <a:r>
              <a:rPr lang="en-US"/>
              <a:t> </a:t>
            </a:r>
            <a:r>
              <a:rPr lang="en-US" err="1"/>
              <a:t>efter</a:t>
            </a:r>
            <a:r>
              <a:rPr lang="en-US"/>
              <a:t> </a:t>
            </a:r>
            <a:r>
              <a:rPr lang="en-US" err="1"/>
              <a:t>vilket</a:t>
            </a:r>
            <a:r>
              <a:rPr lang="en-US"/>
              <a:t> </a:t>
            </a:r>
            <a:r>
              <a:rPr lang="en-US" err="1"/>
              <a:t>bidrar</a:t>
            </a:r>
            <a:r>
              <a:rPr lang="en-US"/>
              <a:t> till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gruppsammansättning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klubbnivå</a:t>
            </a:r>
            <a:r>
              <a:rPr lang="en-US"/>
              <a:t> </a:t>
            </a:r>
            <a:r>
              <a:rPr lang="en-US" err="1"/>
              <a:t>blir</a:t>
            </a:r>
            <a:r>
              <a:rPr lang="en-US"/>
              <a:t> </a:t>
            </a:r>
            <a:r>
              <a:rPr lang="en-US" err="1"/>
              <a:t>mer</a:t>
            </a:r>
            <a:r>
              <a:rPr lang="en-US"/>
              <a:t> </a:t>
            </a:r>
            <a:r>
              <a:rPr lang="en-US" err="1"/>
              <a:t>harmoniserad</a:t>
            </a:r>
            <a:r>
              <a:rPr lang="en-US"/>
              <a:t>. </a:t>
            </a:r>
          </a:p>
          <a:p>
            <a:r>
              <a:rPr lang="en-US" err="1"/>
              <a:t>Genom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göra</a:t>
            </a:r>
            <a:r>
              <a:rPr lang="en-US"/>
              <a:t> </a:t>
            </a:r>
            <a:r>
              <a:rPr lang="en-US" err="1"/>
              <a:t>detta</a:t>
            </a:r>
            <a:r>
              <a:rPr lang="en-US"/>
              <a:t> </a:t>
            </a:r>
            <a:r>
              <a:rPr lang="en-US" err="1"/>
              <a:t>skapar</a:t>
            </a:r>
            <a:r>
              <a:rPr lang="en-US"/>
              <a:t> vi </a:t>
            </a:r>
            <a:r>
              <a:rPr lang="en-US" err="1"/>
              <a:t>förhoppningsvis</a:t>
            </a:r>
            <a:r>
              <a:rPr lang="en-US"/>
              <a:t> </a:t>
            </a:r>
            <a:r>
              <a:rPr lang="en-US" err="1"/>
              <a:t>också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tränings</a:t>
            </a:r>
            <a:r>
              <a:rPr lang="en-US"/>
              <a:t>-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tävlingsmiljö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både</a:t>
            </a:r>
            <a:r>
              <a:rPr lang="en-US"/>
              <a:t> </a:t>
            </a:r>
            <a:r>
              <a:rPr lang="en-US" err="1"/>
              <a:t>utmanar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stöttar</a:t>
            </a:r>
            <a:r>
              <a:rPr lang="en-US"/>
              <a:t>, </a:t>
            </a:r>
            <a:r>
              <a:rPr lang="en-US" err="1"/>
              <a:t>vilket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sin tur </a:t>
            </a:r>
            <a:r>
              <a:rPr lang="en-US" err="1"/>
              <a:t>kommer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inspirera</a:t>
            </a:r>
            <a:r>
              <a:rPr lang="en-US"/>
              <a:t> </a:t>
            </a:r>
            <a:r>
              <a:rPr lang="en-US" err="1"/>
              <a:t>simmare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nå</a:t>
            </a:r>
            <a:r>
              <a:rPr lang="en-US"/>
              <a:t> sin </a:t>
            </a:r>
            <a:r>
              <a:rPr lang="en-US" err="1"/>
              <a:t>fulla</a:t>
            </a:r>
            <a:r>
              <a:rPr lang="en-US"/>
              <a:t> potential.</a:t>
            </a:r>
          </a:p>
          <a:p>
            <a:endParaRPr lang="en-US"/>
          </a:p>
          <a:p>
            <a:r>
              <a:rPr lang="en-US" b="1" err="1"/>
              <a:t>Parallelltävlingar</a:t>
            </a:r>
            <a:r>
              <a:rPr lang="en-US" b="1"/>
              <a:t> </a:t>
            </a:r>
            <a:r>
              <a:rPr lang="en-US" b="1" err="1"/>
              <a:t>är</a:t>
            </a:r>
            <a:r>
              <a:rPr lang="en-US" b="1"/>
              <a:t> </a:t>
            </a:r>
            <a:r>
              <a:rPr lang="en-US" b="1" err="1"/>
              <a:t>ett</a:t>
            </a:r>
            <a:r>
              <a:rPr lang="en-US" b="1"/>
              <a:t> </a:t>
            </a:r>
            <a:r>
              <a:rPr lang="en-US" b="1" err="1"/>
              <a:t>samlingsnamn</a:t>
            </a:r>
            <a:r>
              <a:rPr lang="en-US" b="1"/>
              <a:t> </a:t>
            </a:r>
            <a:r>
              <a:rPr lang="en-US" b="1" err="1"/>
              <a:t>på</a:t>
            </a:r>
            <a:r>
              <a:rPr lang="en-US" b="1"/>
              <a:t> de </a:t>
            </a:r>
            <a:r>
              <a:rPr lang="en-US" b="1" err="1"/>
              <a:t>tävlingar</a:t>
            </a:r>
            <a:r>
              <a:rPr lang="en-US" b="1"/>
              <a:t> </a:t>
            </a:r>
            <a:r>
              <a:rPr lang="en-US" b="1" err="1"/>
              <a:t>som</a:t>
            </a:r>
            <a:r>
              <a:rPr lang="en-US" b="1"/>
              <a:t> </a:t>
            </a:r>
            <a:r>
              <a:rPr lang="en-US" b="1" err="1"/>
              <a:t>sker</a:t>
            </a:r>
            <a:r>
              <a:rPr lang="en-US" b="1"/>
              <a:t> </a:t>
            </a:r>
            <a:r>
              <a:rPr lang="en-US" b="1" err="1"/>
              <a:t>parallellt</a:t>
            </a:r>
            <a:r>
              <a:rPr lang="en-US" b="1"/>
              <a:t> med </a:t>
            </a:r>
            <a:r>
              <a:rPr lang="en-US" b="1" err="1"/>
              <a:t>tävlingar</a:t>
            </a:r>
            <a:r>
              <a:rPr lang="en-US" b="1"/>
              <a:t> </a:t>
            </a:r>
            <a:r>
              <a:rPr lang="en-US" b="1" err="1"/>
              <a:t>på</a:t>
            </a:r>
            <a:r>
              <a:rPr lang="en-US" b="1"/>
              <a:t> </a:t>
            </a:r>
            <a:r>
              <a:rPr lang="en-US" b="1" err="1"/>
              <a:t>nationell</a:t>
            </a:r>
            <a:r>
              <a:rPr lang="en-US" b="1"/>
              <a:t> </a:t>
            </a:r>
            <a:r>
              <a:rPr lang="en-US" b="1" err="1"/>
              <a:t>nivå</a:t>
            </a:r>
            <a:r>
              <a:rPr lang="en-US"/>
              <a:t>. Dessa </a:t>
            </a:r>
            <a:r>
              <a:rPr lang="en-US" err="1"/>
              <a:t>tävlingar</a:t>
            </a:r>
            <a:r>
              <a:rPr lang="en-US"/>
              <a:t> </a:t>
            </a:r>
            <a:r>
              <a:rPr lang="en-US" err="1"/>
              <a:t>bör</a:t>
            </a:r>
            <a:r>
              <a:rPr lang="en-US"/>
              <a:t> </a:t>
            </a:r>
            <a:r>
              <a:rPr lang="en-US" err="1"/>
              <a:t>förslagsvis</a:t>
            </a:r>
            <a:r>
              <a:rPr lang="en-US"/>
              <a:t> </a:t>
            </a:r>
            <a:r>
              <a:rPr lang="en-US" err="1"/>
              <a:t>gå</a:t>
            </a:r>
            <a:r>
              <a:rPr lang="en-US"/>
              <a:t> </a:t>
            </a:r>
            <a:r>
              <a:rPr lang="en-US" err="1"/>
              <a:t>veckan</a:t>
            </a:r>
            <a:r>
              <a:rPr lang="en-US"/>
              <a:t> </a:t>
            </a:r>
            <a:r>
              <a:rPr lang="en-US" err="1"/>
              <a:t>före</a:t>
            </a:r>
            <a:r>
              <a:rPr lang="en-US"/>
              <a:t>, under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efter</a:t>
            </a:r>
            <a:r>
              <a:rPr lang="en-US"/>
              <a:t> det </a:t>
            </a:r>
            <a:r>
              <a:rPr lang="en-US" err="1"/>
              <a:t>aktuell</a:t>
            </a:r>
            <a:r>
              <a:rPr lang="en-US"/>
              <a:t> </a:t>
            </a:r>
            <a:r>
              <a:rPr lang="en-US" err="1"/>
              <a:t>tävling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nationell</a:t>
            </a:r>
            <a:r>
              <a:rPr lang="en-US"/>
              <a:t> </a:t>
            </a:r>
            <a:r>
              <a:rPr lang="en-US" err="1"/>
              <a:t>nivå</a:t>
            </a:r>
            <a:r>
              <a:rPr lang="en-US"/>
              <a:t>. </a:t>
            </a:r>
          </a:p>
          <a:p>
            <a:r>
              <a:rPr lang="en-US" err="1"/>
              <a:t>Tävlingarna</a:t>
            </a:r>
            <a:r>
              <a:rPr lang="en-US"/>
              <a:t> </a:t>
            </a:r>
            <a:r>
              <a:rPr lang="en-US" err="1"/>
              <a:t>bör</a:t>
            </a:r>
            <a:r>
              <a:rPr lang="en-US"/>
              <a:t> </a:t>
            </a:r>
            <a:r>
              <a:rPr lang="en-US" err="1"/>
              <a:t>ligga</a:t>
            </a:r>
            <a:r>
              <a:rPr lang="en-US"/>
              <a:t> </a:t>
            </a:r>
            <a:r>
              <a:rPr lang="en-US" err="1"/>
              <a:t>utspridda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hela</a:t>
            </a:r>
            <a:r>
              <a:rPr lang="en-US"/>
              <a:t> </a:t>
            </a:r>
            <a:r>
              <a:rPr lang="en-US" err="1"/>
              <a:t>landet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simmare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r>
              <a:rPr lang="en-US" err="1"/>
              <a:t>möjlighet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tävla</a:t>
            </a:r>
            <a:r>
              <a:rPr lang="en-US"/>
              <a:t>. Det </a:t>
            </a:r>
            <a:r>
              <a:rPr lang="en-US" err="1"/>
              <a:t>finns</a:t>
            </a:r>
            <a:r>
              <a:rPr lang="en-US"/>
              <a:t> </a:t>
            </a:r>
            <a:r>
              <a:rPr lang="en-US" err="1"/>
              <a:t>tydliga</a:t>
            </a:r>
            <a:r>
              <a:rPr lang="en-US"/>
              <a:t> planer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distrikten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föreningar</a:t>
            </a:r>
            <a:r>
              <a:rPr lang="en-US"/>
              <a:t> för </a:t>
            </a:r>
            <a:r>
              <a:rPr lang="en-US" err="1"/>
              <a:t>hur</a:t>
            </a:r>
            <a:r>
              <a:rPr lang="en-US"/>
              <a:t> </a:t>
            </a:r>
            <a:r>
              <a:rPr lang="en-US" err="1"/>
              <a:t>simmare</a:t>
            </a:r>
            <a:r>
              <a:rPr lang="en-US"/>
              <a:t> </a:t>
            </a:r>
            <a:r>
              <a:rPr lang="en-US" err="1"/>
              <a:t>stimuleras</a:t>
            </a:r>
            <a:r>
              <a:rPr lang="en-US"/>
              <a:t> till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tävla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flera</a:t>
            </a:r>
            <a:r>
              <a:rPr lang="en-US"/>
              <a:t> </a:t>
            </a:r>
            <a:r>
              <a:rPr lang="en-US" err="1"/>
              <a:t>olika</a:t>
            </a:r>
            <a:r>
              <a:rPr lang="en-US"/>
              <a:t> </a:t>
            </a:r>
            <a:r>
              <a:rPr lang="en-US" err="1"/>
              <a:t>simsätt</a:t>
            </a:r>
            <a:r>
              <a:rPr lang="en-US"/>
              <a:t>,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flera</a:t>
            </a:r>
            <a:r>
              <a:rPr lang="en-US"/>
              <a:t> </a:t>
            </a:r>
            <a:r>
              <a:rPr lang="en-US" err="1"/>
              <a:t>olika</a:t>
            </a:r>
            <a:r>
              <a:rPr lang="en-US"/>
              <a:t> </a:t>
            </a:r>
            <a:r>
              <a:rPr lang="en-US" err="1"/>
              <a:t>distanser</a:t>
            </a:r>
            <a:r>
              <a:rPr lang="en-US"/>
              <a:t>, </a:t>
            </a:r>
            <a:r>
              <a:rPr lang="en-US" err="1"/>
              <a:t>lagkapper</a:t>
            </a:r>
            <a:r>
              <a:rPr lang="en-US"/>
              <a:t> </a:t>
            </a:r>
            <a:r>
              <a:rPr lang="en-US" err="1"/>
              <a:t>samt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25m </a:t>
            </a:r>
            <a:r>
              <a:rPr lang="en-US" err="1"/>
              <a:t>bassäng</a:t>
            </a:r>
            <a:r>
              <a:rPr lang="en-US"/>
              <a:t> </a:t>
            </a:r>
            <a:r>
              <a:rPr lang="en-US" err="1"/>
              <a:t>respektive</a:t>
            </a:r>
            <a:r>
              <a:rPr lang="en-US"/>
              <a:t> 50m </a:t>
            </a:r>
            <a:r>
              <a:rPr lang="en-US" err="1"/>
              <a:t>bassäng</a:t>
            </a:r>
            <a:r>
              <a:rPr lang="en-US"/>
              <a:t> (om </a:t>
            </a:r>
            <a:r>
              <a:rPr lang="en-US" err="1"/>
              <a:t>möjligt</a:t>
            </a:r>
            <a:r>
              <a:rPr lang="en-US"/>
              <a:t>). </a:t>
            </a:r>
          </a:p>
          <a:p>
            <a:r>
              <a:rPr lang="en-US"/>
              <a:t>För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genomföra</a:t>
            </a:r>
            <a:r>
              <a:rPr lang="en-US"/>
              <a:t> </a:t>
            </a:r>
            <a:r>
              <a:rPr lang="en-US" err="1"/>
              <a:t>följande</a:t>
            </a:r>
            <a:r>
              <a:rPr lang="en-US"/>
              <a:t> </a:t>
            </a:r>
            <a:r>
              <a:rPr lang="en-US" err="1"/>
              <a:t>initiativ</a:t>
            </a:r>
            <a:r>
              <a:rPr lang="en-US"/>
              <a:t> </a:t>
            </a:r>
            <a:r>
              <a:rPr lang="en-US" err="1"/>
              <a:t>uppmanar</a:t>
            </a:r>
            <a:r>
              <a:rPr lang="en-US"/>
              <a:t> vi </a:t>
            </a:r>
            <a:r>
              <a:rPr lang="en-US" err="1"/>
              <a:t>distrikten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samarbeta</a:t>
            </a:r>
            <a:r>
              <a:rPr lang="en-US"/>
              <a:t> med </a:t>
            </a:r>
            <a:r>
              <a:rPr lang="en-US" err="1"/>
              <a:t>föreningarna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planera</a:t>
            </a:r>
            <a:r>
              <a:rPr lang="en-US"/>
              <a:t> </a:t>
            </a:r>
            <a:r>
              <a:rPr lang="en-US" err="1"/>
              <a:t>parallelltävlingar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samband</a:t>
            </a:r>
            <a:r>
              <a:rPr lang="en-US"/>
              <a:t> med </a:t>
            </a:r>
            <a:r>
              <a:rPr lang="en-US" err="1"/>
              <a:t>förbundstävlingarna</a:t>
            </a:r>
            <a:r>
              <a:rPr lang="en-US"/>
              <a:t>. Detta </a:t>
            </a:r>
            <a:r>
              <a:rPr lang="en-US" err="1"/>
              <a:t>kräver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nära</a:t>
            </a:r>
            <a:r>
              <a:rPr lang="en-US"/>
              <a:t> </a:t>
            </a:r>
            <a:r>
              <a:rPr lang="en-US" err="1"/>
              <a:t>kommunikation</a:t>
            </a:r>
            <a:r>
              <a:rPr lang="en-US"/>
              <a:t> </a:t>
            </a:r>
            <a:r>
              <a:rPr lang="en-US" err="1"/>
              <a:t>mellan</a:t>
            </a:r>
            <a:r>
              <a:rPr lang="en-US"/>
              <a:t> </a:t>
            </a:r>
            <a:r>
              <a:rPr lang="en-US" err="1"/>
              <a:t>parterna</a:t>
            </a:r>
            <a:r>
              <a:rPr lang="en-US"/>
              <a:t> för </a:t>
            </a:r>
            <a:r>
              <a:rPr lang="en-US" err="1"/>
              <a:t>koordinering</a:t>
            </a:r>
            <a:r>
              <a:rPr lang="en-US"/>
              <a:t> av </a:t>
            </a:r>
            <a:r>
              <a:rPr lang="en-US" err="1"/>
              <a:t>förbunds</a:t>
            </a:r>
            <a:r>
              <a:rPr lang="en-US"/>
              <a:t>-, </a:t>
            </a:r>
            <a:r>
              <a:rPr lang="en-US" err="1"/>
              <a:t>distrikts</a:t>
            </a:r>
            <a:r>
              <a:rPr lang="en-US"/>
              <a:t>-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inbjudningstävlingar</a:t>
            </a:r>
            <a:r>
              <a:rPr lang="en-US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28E38-943B-40DB-8BE3-0ED2E1E36F7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60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Resursmått: </a:t>
            </a:r>
            <a:endParaRPr lang="sv-SE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 är i huvudsak en process för att mäta och kontrollera tillgängliga resurser för att effektivt styra och förbättra användningen av dem. </a:t>
            </a:r>
          </a:p>
          <a:p>
            <a:pPr marL="0" indent="0">
              <a:buNone/>
            </a:pPr>
            <a:endParaRPr lang="sv-SE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Prestationsmått: </a:t>
            </a:r>
            <a:endParaRPr lang="sv-SE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Dessa mätvärden ger en grund för strategisk planering och beslutsfattande. Det är viktigt att prestationsmått är relevanta, mätbara och kopplade till övergripande mål och visioner. </a:t>
            </a:r>
          </a:p>
          <a:p>
            <a:pPr marL="0" indent="0">
              <a:buNone/>
            </a:pPr>
            <a:endParaRPr lang="sv-SE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Utfallsmått: </a:t>
            </a:r>
            <a:endParaRPr lang="sv-SE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Utfallsmått är viktiga för att mäta och beskriva resultat.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28E38-943B-40DB-8BE3-0ED2E1E36F7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82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typ_v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07" y="1446066"/>
            <a:ext cx="2942236" cy="1542090"/>
          </a:xfrm>
          <a:prstGeom prst="rect">
            <a:avLst/>
          </a:prstGeom>
        </p:spPr>
      </p:pic>
      <p:sp>
        <p:nvSpPr>
          <p:cNvPr id="4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964268" y="3725333"/>
            <a:ext cx="7239932" cy="474134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28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82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rgad bakgrund">
    <p:bg>
      <p:bgPr>
        <a:solidFill>
          <a:srgbClr val="14A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2082271"/>
            <a:ext cx="8229600" cy="3421063"/>
          </a:xfrm>
        </p:spPr>
        <p:txBody>
          <a:bodyPr>
            <a:no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pic>
        <p:nvPicPr>
          <p:cNvPr id="5" name="Picture 4" descr="logotyp_rgb_dekor.png"/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81619" r="2849" b="1787"/>
          <a:stretch/>
        </p:blipFill>
        <p:spPr>
          <a:xfrm>
            <a:off x="-28800" y="6318761"/>
            <a:ext cx="5676067" cy="5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logotyp_v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68" y="5873634"/>
            <a:ext cx="1397044" cy="732221"/>
          </a:xfrm>
          <a:prstGeom prst="rect">
            <a:avLst/>
          </a:prstGeom>
        </p:spPr>
      </p:pic>
      <p:pic>
        <p:nvPicPr>
          <p:cNvPr id="6" name="Picture 5" descr="logotyp_rgb_dekor.png"/>
          <p:cNvPicPr>
            <a:picLocks noChangeAspect="1"/>
          </p:cNvPicPr>
          <p:nvPr userDrawn="1"/>
        </p:nvPicPr>
        <p:blipFill rotWithShape="1">
          <a:blip r:embed="rId3" cstate="email">
            <a:lum bright="70000" contrast="-70000"/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81619" r="2849" b="1787"/>
          <a:stretch/>
        </p:blipFill>
        <p:spPr>
          <a:xfrm>
            <a:off x="-28800" y="6318761"/>
            <a:ext cx="5676067" cy="5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4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524932"/>
            <a:ext cx="8229600" cy="1354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pic>
        <p:nvPicPr>
          <p:cNvPr id="9" name="Picture 8" descr="logoty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7" y="5977467"/>
            <a:ext cx="1145646" cy="600458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2082271"/>
            <a:ext cx="8229600" cy="34210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pic>
        <p:nvPicPr>
          <p:cNvPr id="8" name="Picture 7" descr="logotyp_rgb_dekor.png"/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81619" r="2849" b="1787"/>
          <a:stretch/>
        </p:blipFill>
        <p:spPr>
          <a:xfrm>
            <a:off x="-28800" y="6311656"/>
            <a:ext cx="5676067" cy="5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1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+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291512" cy="1638300"/>
          </a:xfrm>
        </p:spPr>
        <p:txBody>
          <a:bodyPr anchor="t">
            <a:noAutofit/>
          </a:bodyPr>
          <a:lstStyle>
            <a:lvl1pPr algn="l">
              <a:defRPr sz="1600" b="0" i="0" cap="none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403602"/>
            <a:ext cx="8291513" cy="1003298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406400"/>
            <a:ext cx="8291513" cy="291306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typ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7" y="5977467"/>
            <a:ext cx="1145646" cy="600458"/>
          </a:xfrm>
          <a:prstGeom prst="rect">
            <a:avLst/>
          </a:prstGeom>
        </p:spPr>
      </p:pic>
      <p:pic>
        <p:nvPicPr>
          <p:cNvPr id="11" name="Picture 10" descr="logotyp_rgb_dekor.png"/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81619" r="2849" b="1787"/>
          <a:stretch/>
        </p:blipFill>
        <p:spPr>
          <a:xfrm>
            <a:off x="-28800" y="6311656"/>
            <a:ext cx="5676067" cy="5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A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24932"/>
            <a:ext cx="8229600" cy="1354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57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pic>
        <p:nvPicPr>
          <p:cNvPr id="9" name="Picture 8" descr="logotyp_vit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68" y="5873634"/>
            <a:ext cx="1397044" cy="7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49" r:id="rId2"/>
    <p:sldLayoutId id="2147483673" r:id="rId3"/>
    <p:sldLayoutId id="2147483674" r:id="rId4"/>
    <p:sldLayoutId id="2147483651" r:id="rId5"/>
    <p:sldLayoutId id="214748367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2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27.sv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 descr="En bild som visar sport, simning, person, bassäng&#10;&#10;Automatiskt genererad beskrivning">
            <a:extLst>
              <a:ext uri="{FF2B5EF4-FFF2-40B4-BE49-F238E27FC236}">
                <a16:creationId xmlns:a16="http://schemas.microsoft.com/office/drawing/2014/main" id="{9DE86A01-FC9A-602D-CFEA-22EB1E812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1476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504E783-630B-BD1B-8312-27C638B7173A}"/>
              </a:ext>
            </a:extLst>
          </p:cNvPr>
          <p:cNvSpPr txBox="1"/>
          <p:nvPr/>
        </p:nvSpPr>
        <p:spPr>
          <a:xfrm>
            <a:off x="1700011" y="1004552"/>
            <a:ext cx="56151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rgbClr val="2E5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 Paneuropean Bold"/>
              </a:rPr>
              <a:t>Säsongs- och tävlingsplanering 2025-2028</a:t>
            </a:r>
          </a:p>
          <a:p>
            <a:pPr algn="ctr"/>
            <a:endParaRPr lang="sv-SE" sz="3200" b="1" dirty="0">
              <a:solidFill>
                <a:srgbClr val="2E5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 Paneuropean Bold"/>
            </a:endParaRPr>
          </a:p>
          <a:p>
            <a:pPr algn="ctr"/>
            <a:r>
              <a:rPr lang="sv-SE" sz="3200" b="1" dirty="0">
                <a:solidFill>
                  <a:srgbClr val="2E5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 Paneuropean Bold"/>
              </a:rPr>
              <a:t>Välkomna!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7833CFF-6D48-DF7E-91CC-18610108DFE6}"/>
              </a:ext>
            </a:extLst>
          </p:cNvPr>
          <p:cNvSpPr txBox="1"/>
          <p:nvPr/>
        </p:nvSpPr>
        <p:spPr>
          <a:xfrm>
            <a:off x="2286000" y="61581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b="1" dirty="0">
                <a:solidFill>
                  <a:srgbClr val="2E5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 Paneuropean Bold"/>
              </a:rPr>
              <a:t>SDF-träff 2024-03-12</a:t>
            </a:r>
          </a:p>
        </p:txBody>
      </p:sp>
    </p:spTree>
    <p:extLst>
      <p:ext uri="{BB962C8B-B14F-4D97-AF65-F5344CB8AC3E}">
        <p14:creationId xmlns:p14="http://schemas.microsoft.com/office/powerpoint/2010/main" val="414787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507" y="525454"/>
            <a:ext cx="9219013" cy="6146009"/>
          </a:xfrm>
          <a:custGeom>
            <a:avLst/>
            <a:gdLst/>
            <a:ahLst/>
            <a:cxnLst/>
            <a:rect l="l" t="t" r="r" b="b"/>
            <a:pathLst>
              <a:path w="18438026" h="12292017">
                <a:moveTo>
                  <a:pt x="0" y="0"/>
                </a:moveTo>
                <a:lnTo>
                  <a:pt x="18438026" y="0"/>
                </a:lnTo>
                <a:lnTo>
                  <a:pt x="18438026" y="12292017"/>
                </a:lnTo>
                <a:lnTo>
                  <a:pt x="0" y="12292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" r="-31"/>
            </a:stretch>
          </a:blipFill>
          <a:effectLst>
            <a:softEdge rad="635000"/>
          </a:effectLst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504"/>
          </a:p>
        </p:txBody>
      </p:sp>
      <p:sp>
        <p:nvSpPr>
          <p:cNvPr id="3" name="AutoShape 3"/>
          <p:cNvSpPr/>
          <p:nvPr/>
        </p:nvSpPr>
        <p:spPr>
          <a:xfrm>
            <a:off x="3117273" y="5676366"/>
            <a:ext cx="2909455" cy="0"/>
          </a:xfrm>
          <a:prstGeom prst="line">
            <a:avLst/>
          </a:prstGeom>
          <a:ln w="47625" cap="rnd">
            <a:solidFill>
              <a:srgbClr val="100F0D">
                <a:alpha val="6667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504"/>
          </a:p>
        </p:txBody>
      </p:sp>
      <p:sp>
        <p:nvSpPr>
          <p:cNvPr id="4" name="AutoShape 4"/>
          <p:cNvSpPr/>
          <p:nvPr/>
        </p:nvSpPr>
        <p:spPr>
          <a:xfrm>
            <a:off x="531019" y="4004364"/>
            <a:ext cx="0" cy="1408130"/>
          </a:xfrm>
          <a:prstGeom prst="line">
            <a:avLst/>
          </a:prstGeom>
          <a:ln w="66675" cap="rnd">
            <a:solidFill>
              <a:srgbClr val="B8DDE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504"/>
          </a:p>
        </p:txBody>
      </p:sp>
      <p:sp>
        <p:nvSpPr>
          <p:cNvPr id="5" name="TextBox 5"/>
          <p:cNvSpPr txBox="1"/>
          <p:nvPr/>
        </p:nvSpPr>
        <p:spPr>
          <a:xfrm>
            <a:off x="764230" y="4032939"/>
            <a:ext cx="6906553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10"/>
              </a:lnSpc>
            </a:pP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Tävlingsstrukturen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formas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så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att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alla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,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oavsett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färdighetsnivå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,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får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möjligheten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att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tävla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i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en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 variation av </a:t>
            </a:r>
            <a:r>
              <a:rPr lang="en-US" sz="2853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tävlingsgrenar</a:t>
            </a:r>
            <a:r>
              <a:rPr lang="en-US" sz="2853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 Bold"/>
              </a:rPr>
              <a:t>. </a:t>
            </a:r>
          </a:p>
          <a:p>
            <a:pPr marL="0" lvl="0" indent="0">
              <a:lnSpc>
                <a:spcPts val="3110"/>
              </a:lnSpc>
            </a:pPr>
            <a:endParaRPr lang="en-US" sz="2853" dirty="0">
              <a:solidFill>
                <a:srgbClr val="FEFEFE"/>
              </a:solidFill>
              <a:latin typeface="IBM Plex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600" y="1255820"/>
            <a:ext cx="7829550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200" dirty="0">
                <a:solidFill>
                  <a:srgbClr val="2E516D"/>
                </a:solidFill>
                <a:latin typeface="Century Gothic Paneuropean Bold"/>
              </a:rPr>
              <a:t>PARALLELLTÄVLINGAR I DISTRIKTEN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017E0CE-EAE1-FB8A-9536-68E07C0D45C0}"/>
              </a:ext>
            </a:extLst>
          </p:cNvPr>
          <p:cNvSpPr/>
          <p:nvPr/>
        </p:nvSpPr>
        <p:spPr>
          <a:xfrm>
            <a:off x="7479086" y="5673037"/>
            <a:ext cx="1664915" cy="1176513"/>
          </a:xfrm>
          <a:custGeom>
            <a:avLst/>
            <a:gdLst/>
            <a:ahLst/>
            <a:cxnLst/>
            <a:rect l="l" t="t" r="r" b="b"/>
            <a:pathLst>
              <a:path w="3329829" h="2353026">
                <a:moveTo>
                  <a:pt x="0" y="0"/>
                </a:moveTo>
                <a:lnTo>
                  <a:pt x="3329829" y="0"/>
                </a:lnTo>
                <a:lnTo>
                  <a:pt x="3329829" y="2353026"/>
                </a:lnTo>
                <a:lnTo>
                  <a:pt x="0" y="2353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504"/>
          </a:p>
        </p:txBody>
      </p:sp>
    </p:spTree>
    <p:extLst>
      <p:ext uri="{BB962C8B-B14F-4D97-AF65-F5344CB8AC3E}">
        <p14:creationId xmlns:p14="http://schemas.microsoft.com/office/powerpoint/2010/main" val="289277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869DB3-D4EA-2513-B088-DF2996E9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4532"/>
            <a:ext cx="8229600" cy="1354668"/>
          </a:xfrm>
        </p:spPr>
        <p:txBody>
          <a:bodyPr/>
          <a:lstStyle/>
          <a:p>
            <a:r>
              <a:rPr lang="sv-SE" sz="3200" dirty="0">
                <a:solidFill>
                  <a:srgbClr val="2E516D"/>
                </a:solidFill>
                <a:latin typeface="Century Gothic Paneuropean Bold"/>
                <a:ea typeface="+mn-ea"/>
                <a:cs typeface="+mn-cs"/>
              </a:rPr>
              <a:t>Regionalt GP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6ACAB6-CE5B-B4CC-3573-1E7345108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302405"/>
            <a:ext cx="4114800" cy="3421063"/>
          </a:xfrm>
        </p:spPr>
        <p:txBody>
          <a:bodyPr/>
          <a:lstStyle/>
          <a:p>
            <a:r>
              <a:rPr lang="sv-SE" sz="1800" dirty="0">
                <a:solidFill>
                  <a:schemeClr val="bg2"/>
                </a:solidFill>
                <a:latin typeface="IBM Plex Sans Bold"/>
              </a:rPr>
              <a:t>V.5 (50m)</a:t>
            </a:r>
          </a:p>
          <a:p>
            <a:r>
              <a:rPr lang="sv-SE" sz="1800" dirty="0">
                <a:solidFill>
                  <a:schemeClr val="bg2"/>
                </a:solidFill>
                <a:latin typeface="IBM Plex Sans Bold"/>
              </a:rPr>
              <a:t>V.41 (25m)</a:t>
            </a:r>
          </a:p>
          <a:p>
            <a:endParaRPr lang="sv-SE" sz="1800" dirty="0">
              <a:solidFill>
                <a:schemeClr val="bg2"/>
              </a:solidFill>
              <a:latin typeface="IBM Plex Sans Bold"/>
            </a:endParaRPr>
          </a:p>
          <a:p>
            <a:r>
              <a:rPr lang="sv-SE" sz="1800" dirty="0">
                <a:solidFill>
                  <a:schemeClr val="bg2"/>
                </a:solidFill>
                <a:latin typeface="IBM Plex Sans Bold"/>
              </a:rPr>
              <a:t>Startavgifter</a:t>
            </a:r>
          </a:p>
          <a:p>
            <a:r>
              <a:rPr lang="sv-SE" sz="1800" dirty="0">
                <a:solidFill>
                  <a:schemeClr val="bg2"/>
                </a:solidFill>
                <a:latin typeface="IBM Plex Sans Bold"/>
              </a:rPr>
              <a:t>Heatbegränsningar</a:t>
            </a:r>
          </a:p>
          <a:p>
            <a:r>
              <a:rPr lang="sv-SE" sz="1800" dirty="0">
                <a:solidFill>
                  <a:schemeClr val="bg2"/>
                </a:solidFill>
                <a:latin typeface="IBM Plex Sans Bold"/>
              </a:rPr>
              <a:t>Fullt GP-program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50BE283-BDEB-27F8-01E9-D73333F350B8}"/>
              </a:ext>
            </a:extLst>
          </p:cNvPr>
          <p:cNvSpPr/>
          <p:nvPr/>
        </p:nvSpPr>
        <p:spPr>
          <a:xfrm>
            <a:off x="5000861" y="1082470"/>
            <a:ext cx="1854095" cy="18540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5C9349-AAC7-8210-2C67-F229E15E0707}"/>
              </a:ext>
            </a:extLst>
          </p:cNvPr>
          <p:cNvSpPr/>
          <p:nvPr/>
        </p:nvSpPr>
        <p:spPr>
          <a:xfrm rot="21280866">
            <a:off x="7004992" y="1932011"/>
            <a:ext cx="1854095" cy="185409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64589DE-96C4-99FB-1F3F-E326642885D0}"/>
              </a:ext>
            </a:extLst>
          </p:cNvPr>
          <p:cNvSpPr/>
          <p:nvPr/>
        </p:nvSpPr>
        <p:spPr>
          <a:xfrm rot="1432222">
            <a:off x="5466893" y="2417103"/>
            <a:ext cx="1854095" cy="185409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91947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14287FF-CF0C-6C67-4F1D-8FF202F75B87}"/>
              </a:ext>
            </a:extLst>
          </p:cNvPr>
          <p:cNvSpPr>
            <a:spLocks/>
          </p:cNvSpPr>
          <p:nvPr/>
        </p:nvSpPr>
        <p:spPr>
          <a:xfrm>
            <a:off x="5306096" y="0"/>
            <a:ext cx="3837904" cy="6858000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5167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D60773-071F-F445-5DBA-1AB142AF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007"/>
            <a:ext cx="8229600" cy="1354668"/>
          </a:xfrm>
        </p:spPr>
        <p:txBody>
          <a:bodyPr/>
          <a:lstStyle/>
          <a:p>
            <a:r>
              <a:rPr lang="sv-SE" sz="3200" dirty="0" err="1">
                <a:solidFill>
                  <a:srgbClr val="2E516D"/>
                </a:solidFill>
                <a:latin typeface="Century Gothic Paneuropean Bold"/>
                <a:ea typeface="+mn-ea"/>
                <a:cs typeface="+mn-cs"/>
              </a:rPr>
              <a:t>Simiaden</a:t>
            </a:r>
            <a:r>
              <a:rPr lang="sv-SE" sz="3200" dirty="0">
                <a:solidFill>
                  <a:srgbClr val="2E516D"/>
                </a:solidFill>
                <a:latin typeface="Century Gothic Paneuropean Bold"/>
                <a:ea typeface="+mn-ea"/>
                <a:cs typeface="+mn-cs"/>
              </a:rPr>
              <a:t> / 12 år </a:t>
            </a:r>
            <a:r>
              <a:rPr lang="sv-SE" sz="3200" dirty="0" err="1">
                <a:solidFill>
                  <a:srgbClr val="2E516D"/>
                </a:solidFill>
                <a:latin typeface="Century Gothic Paneuropean Bold"/>
                <a:ea typeface="+mn-ea"/>
                <a:cs typeface="+mn-cs"/>
              </a:rPr>
              <a:t>oy</a:t>
            </a:r>
            <a:endParaRPr lang="sv-SE" sz="3200" dirty="0">
              <a:solidFill>
                <a:srgbClr val="2E516D"/>
              </a:solidFill>
              <a:latin typeface="Century Gothic Paneuropean Bold"/>
              <a:ea typeface="+mn-ea"/>
              <a:cs typeface="+mn-cs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9C334B-2370-8D57-669B-90ED77D1FF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333581"/>
            <a:ext cx="4114800" cy="3421063"/>
          </a:xfrm>
        </p:spPr>
        <p:txBody>
          <a:bodyPr/>
          <a:lstStyle/>
          <a:p>
            <a:r>
              <a:rPr lang="sv-SE" sz="1800" dirty="0">
                <a:solidFill>
                  <a:schemeClr val="bg2"/>
                </a:solidFill>
                <a:latin typeface="IBM Plex Sans Bold"/>
              </a:rPr>
              <a:t>Arbetsgrupp centralt</a:t>
            </a:r>
          </a:p>
          <a:p>
            <a:endParaRPr lang="sv-SE" sz="1800" dirty="0">
              <a:solidFill>
                <a:schemeClr val="bg2"/>
              </a:solidFill>
              <a:latin typeface="IBM Plex Sans Bold"/>
            </a:endParaRPr>
          </a:p>
          <a:p>
            <a:r>
              <a:rPr lang="sv-SE" sz="1800" dirty="0">
                <a:solidFill>
                  <a:schemeClr val="bg2"/>
                </a:solidFill>
                <a:latin typeface="IBM Plex Sans Bold"/>
              </a:rPr>
              <a:t>Kommer rekommendationer gällande </a:t>
            </a:r>
            <a:r>
              <a:rPr lang="sv-SE" sz="1800" dirty="0" err="1">
                <a:solidFill>
                  <a:schemeClr val="bg2"/>
                </a:solidFill>
                <a:latin typeface="IBM Plex Sans Bold"/>
              </a:rPr>
              <a:t>Simiaden</a:t>
            </a:r>
            <a:endParaRPr lang="sv-SE" sz="1800" dirty="0">
              <a:solidFill>
                <a:schemeClr val="bg2"/>
              </a:solidFill>
              <a:latin typeface="IBM Plex Sans Bold"/>
            </a:endParaRPr>
          </a:p>
          <a:p>
            <a:endParaRPr lang="sv-SE" sz="1800" dirty="0">
              <a:solidFill>
                <a:schemeClr val="bg2"/>
              </a:solidFill>
              <a:latin typeface="IBM Plex Sans Bold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35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869DB3-D4EA-2513-B088-DF2996E9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6066"/>
            <a:ext cx="8229600" cy="1354668"/>
          </a:xfrm>
        </p:spPr>
        <p:txBody>
          <a:bodyPr/>
          <a:lstStyle/>
          <a:p>
            <a:r>
              <a:rPr lang="sv-SE" sz="3200" dirty="0">
                <a:solidFill>
                  <a:srgbClr val="2E516D"/>
                </a:solidFill>
                <a:latin typeface="Century Gothic Paneuropean Bold"/>
                <a:ea typeface="+mn-ea"/>
                <a:cs typeface="+mn-cs"/>
              </a:rPr>
              <a:t>Mål och utvärdering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762B2A4-8711-B5F0-8D56-BACBF0829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45466"/>
              </p:ext>
            </p:extLst>
          </p:nvPr>
        </p:nvGraphicFramePr>
        <p:xfrm>
          <a:off x="66675" y="1998847"/>
          <a:ext cx="288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472BB7B-F218-9E8B-DFC8-DCDFC65FD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213670"/>
              </p:ext>
            </p:extLst>
          </p:nvPr>
        </p:nvGraphicFramePr>
        <p:xfrm>
          <a:off x="3131342" y="1994866"/>
          <a:ext cx="288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AC206E4-FD3E-C1E5-88F2-37A4D0378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591430"/>
              </p:ext>
            </p:extLst>
          </p:nvPr>
        </p:nvGraphicFramePr>
        <p:xfrm>
          <a:off x="6196009" y="1998847"/>
          <a:ext cx="288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2" name="Bild 11" descr="Måltavla kontur">
            <a:extLst>
              <a:ext uri="{FF2B5EF4-FFF2-40B4-BE49-F238E27FC236}">
                <a16:creationId xmlns:a16="http://schemas.microsoft.com/office/drawing/2014/main" id="{40DF85F3-390C-75AE-48D1-D2BBE65B6A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63817" y="655117"/>
            <a:ext cx="1418158" cy="14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0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134FBCE-F7F6-7535-1691-C115221BC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69" b="5436"/>
          <a:stretch/>
        </p:blipFill>
        <p:spPr>
          <a:xfrm>
            <a:off x="0" y="672673"/>
            <a:ext cx="9144000" cy="5212972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313A85E-B992-B627-4AB5-F8954FB7D876}"/>
              </a:ext>
            </a:extLst>
          </p:cNvPr>
          <p:cNvSpPr/>
          <p:nvPr/>
        </p:nvSpPr>
        <p:spPr>
          <a:xfrm>
            <a:off x="8551572" y="4984124"/>
            <a:ext cx="592428" cy="1201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42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strikten Sverigekarta">
            <a:extLst>
              <a:ext uri="{FF2B5EF4-FFF2-40B4-BE49-F238E27FC236}">
                <a16:creationId xmlns:a16="http://schemas.microsoft.com/office/drawing/2014/main" id="{4510F57C-C559-314B-9B2D-BA46BD6FB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0"/>
          <a:stretch/>
        </p:blipFill>
        <p:spPr bwMode="auto">
          <a:xfrm>
            <a:off x="4289425" y="0"/>
            <a:ext cx="4854575" cy="65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A18144-2B2C-D1D9-BD61-B606A94C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4532"/>
            <a:ext cx="8229600" cy="1354668"/>
          </a:xfrm>
        </p:spPr>
        <p:txBody>
          <a:bodyPr/>
          <a:lstStyle/>
          <a:p>
            <a:r>
              <a:rPr lang="sv-SE" sz="3200" dirty="0">
                <a:solidFill>
                  <a:srgbClr val="2E516D"/>
                </a:solidFill>
                <a:latin typeface="Century Gothic Paneuropean Bold"/>
                <a:ea typeface="+mn-ea"/>
                <a:cs typeface="+mn-cs"/>
              </a:rPr>
              <a:t>Uppdatering från distrikten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32EFB-D0DF-CFD7-0A2E-B86729C53A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302405"/>
            <a:ext cx="4114800" cy="342106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2"/>
                </a:solidFill>
                <a:latin typeface="IBM Plex Sans Bold"/>
              </a:rPr>
              <a:t>Hur går arbetet framåt?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bg2"/>
              </a:solidFill>
              <a:latin typeface="IBM Plex Sans Bol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2"/>
                </a:solidFill>
                <a:latin typeface="IBM Plex Sans Bold"/>
              </a:rPr>
              <a:t>Vilka utmaningar har ni stött på hittills?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bg2"/>
              </a:solidFill>
              <a:latin typeface="IBM Plex Sans Bol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2"/>
                </a:solidFill>
                <a:latin typeface="IBM Plex Sans Bold"/>
              </a:rPr>
              <a:t>Vad behöver ni för stöd/verktyg för att fortsätta framåt?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58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6FB496-0DCA-4E4A-92A7-F40660A2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>
                <a:solidFill>
                  <a:srgbClr val="2E516D"/>
                </a:solidFill>
                <a:latin typeface="Century Gothic Paneuropean Bold"/>
                <a:ea typeface="+mn-ea"/>
                <a:cs typeface="+mn-cs"/>
              </a:rPr>
              <a:t>Presentation &amp; agenda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F3EBFB60-E62D-7D16-FAB0-5FEEBF06474B}"/>
              </a:ext>
            </a:extLst>
          </p:cNvPr>
          <p:cNvSpPr/>
          <p:nvPr/>
        </p:nvSpPr>
        <p:spPr>
          <a:xfrm>
            <a:off x="5343525" y="2082271"/>
            <a:ext cx="3343275" cy="30861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Segoe UI Web (West European)"/>
              </a:rPr>
              <a:t>AGENDA</a:t>
            </a:r>
          </a:p>
          <a:p>
            <a:endParaRPr lang="sv-SE" dirty="0">
              <a:solidFill>
                <a:schemeClr val="tx1"/>
              </a:solidFill>
              <a:latin typeface="Segoe UI Web (West European)"/>
            </a:endParaRPr>
          </a:p>
          <a:p>
            <a:r>
              <a:rPr lang="sv-SE" dirty="0">
                <a:solidFill>
                  <a:schemeClr val="tx1"/>
                </a:solidFill>
                <a:latin typeface="Segoe UI Web (West European)"/>
              </a:rPr>
              <a:t>Kort genomgång av nationell STP</a:t>
            </a:r>
          </a:p>
          <a:p>
            <a:endParaRPr lang="sv-SE" dirty="0">
              <a:solidFill>
                <a:schemeClr val="tx1"/>
              </a:solidFill>
              <a:latin typeface="Segoe UI Web (West European)"/>
            </a:endParaRPr>
          </a:p>
          <a:p>
            <a:r>
              <a:rPr lang="sv-SE" dirty="0">
                <a:solidFill>
                  <a:schemeClr val="tx1"/>
                </a:solidFill>
                <a:latin typeface="Segoe UI Web (West European)"/>
              </a:rPr>
              <a:t>Genomgång av tidslinje/arbetsgång</a:t>
            </a:r>
          </a:p>
          <a:p>
            <a:endParaRPr lang="sv-SE" dirty="0">
              <a:solidFill>
                <a:schemeClr val="tx1"/>
              </a:solidFill>
              <a:latin typeface="Segoe UI Web (West European)"/>
            </a:endParaRPr>
          </a:p>
          <a:p>
            <a:r>
              <a:rPr lang="sv-SE" dirty="0">
                <a:solidFill>
                  <a:schemeClr val="tx1"/>
                </a:solidFill>
                <a:latin typeface="Segoe UI Web (West European)"/>
              </a:rPr>
              <a:t>Uppdateringar från distrikten</a:t>
            </a:r>
          </a:p>
          <a:p>
            <a:pPr algn="ctr"/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24A3861-3053-DA70-3A87-817458FC316F}"/>
              </a:ext>
            </a:extLst>
          </p:cNvPr>
          <p:cNvSpPr/>
          <p:nvPr/>
        </p:nvSpPr>
        <p:spPr>
          <a:xfrm>
            <a:off x="457200" y="2133600"/>
            <a:ext cx="1066800" cy="1066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/>
              <a:t>NAMN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2C473DE-7A82-2994-8B5E-3AF9C03B9C60}"/>
              </a:ext>
            </a:extLst>
          </p:cNvPr>
          <p:cNvSpPr/>
          <p:nvPr/>
        </p:nvSpPr>
        <p:spPr>
          <a:xfrm>
            <a:off x="1971675" y="2135452"/>
            <a:ext cx="1066800" cy="1066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/>
              <a:t>DISTRIKT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918EA4F5-37A7-82B4-10B3-C12B8881DBBD}"/>
              </a:ext>
            </a:extLst>
          </p:cNvPr>
          <p:cNvSpPr/>
          <p:nvPr/>
        </p:nvSpPr>
        <p:spPr>
          <a:xfrm>
            <a:off x="3486150" y="2133600"/>
            <a:ext cx="1066800" cy="1066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/>
              <a:t>ROLL</a:t>
            </a:r>
          </a:p>
        </p:txBody>
      </p:sp>
      <p:pic>
        <p:nvPicPr>
          <p:cNvPr id="10" name="Bild 9" descr="Möte med hel fyllning">
            <a:extLst>
              <a:ext uri="{FF2B5EF4-FFF2-40B4-BE49-F238E27FC236}">
                <a16:creationId xmlns:a16="http://schemas.microsoft.com/office/drawing/2014/main" id="{82109724-A20C-FE98-D4E7-7C71E9ED6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25" y="3258608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1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sv-SE" sz="900"/>
          </a:p>
        </p:txBody>
      </p:sp>
      <p:grpSp>
        <p:nvGrpSpPr>
          <p:cNvPr id="3" name="Group 3"/>
          <p:cNvGrpSpPr/>
          <p:nvPr/>
        </p:nvGrpSpPr>
        <p:grpSpPr>
          <a:xfrm>
            <a:off x="7422" y="857250"/>
            <a:ext cx="9129156" cy="3670472"/>
            <a:chOff x="0" y="0"/>
            <a:chExt cx="24344416" cy="978792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2333" r="33001"/>
            <a:stretch>
              <a:fillRect/>
            </a:stretch>
          </p:blipFill>
          <p:spPr>
            <a:xfrm>
              <a:off x="0" y="0"/>
              <a:ext cx="8015844" cy="978792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l="22718" r="22718"/>
            <a:stretch>
              <a:fillRect/>
            </a:stretch>
          </p:blipFill>
          <p:spPr>
            <a:xfrm>
              <a:off x="8164286" y="0"/>
              <a:ext cx="8015844" cy="978792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rcRect l="24578" r="24578"/>
            <a:stretch>
              <a:fillRect/>
            </a:stretch>
          </p:blipFill>
          <p:spPr>
            <a:xfrm>
              <a:off x="16328571" y="0"/>
              <a:ext cx="8015844" cy="9787924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7422" y="4616479"/>
            <a:ext cx="2991360" cy="25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1400" spc="314" dirty="0">
                <a:latin typeface="Century Gothic Paneuropean Bold"/>
              </a:rPr>
              <a:t>PARASIMNING</a:t>
            </a:r>
            <a:endParaRPr lang="en-US" sz="1571" spc="314" dirty="0">
              <a:latin typeface="Century Gothic Paneurope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76320" y="4616479"/>
            <a:ext cx="2991360" cy="25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1400" spc="314" dirty="0">
                <a:latin typeface="Century Gothic Paneuropean Bold"/>
              </a:rPr>
              <a:t>SIMNING</a:t>
            </a:r>
            <a:endParaRPr lang="en-US" sz="1571" spc="314" dirty="0">
              <a:latin typeface="Century Gothic Paneuropean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52640" y="4616479"/>
            <a:ext cx="2991360" cy="534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1400" spc="314" dirty="0">
                <a:latin typeface="Century Gothic Paneuropean Bold"/>
              </a:rPr>
              <a:t>SIMNING I ÖPPET VATTEN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02F71D40-671A-8F82-F679-804D61D83F68}"/>
              </a:ext>
            </a:extLst>
          </p:cNvPr>
          <p:cNvSpPr txBox="1"/>
          <p:nvPr/>
        </p:nvSpPr>
        <p:spPr>
          <a:xfrm>
            <a:off x="1800094" y="5385680"/>
            <a:ext cx="5543812" cy="25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sv-SE" sz="1400" spc="314" dirty="0">
                <a:latin typeface="Century Gothic Paneuropean Bold"/>
              </a:rPr>
              <a:t>ALLA FÄRDIGHETS-/AMBITIONSNIVÅER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/>
              <a:t> 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92A7E597-8366-16CA-784B-AFF9FE54F096}"/>
              </a:ext>
            </a:extLst>
          </p:cNvPr>
          <p:cNvSpPr txBox="1">
            <a:spLocks/>
          </p:cNvSpPr>
          <p:nvPr/>
        </p:nvSpPr>
        <p:spPr>
          <a:xfrm>
            <a:off x="552450" y="2428186"/>
            <a:ext cx="8066032" cy="20016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853" dirty="0">
                <a:solidFill>
                  <a:schemeClr val="bg2"/>
                </a:solidFill>
                <a:latin typeface="IBM Plex Sans Bold"/>
              </a:rPr>
              <a:t>Framtaget av Omvärld- &amp; forskningsarbetsgruppen</a:t>
            </a:r>
          </a:p>
          <a:p>
            <a:pPr marL="0" indent="0">
              <a:buNone/>
            </a:pPr>
            <a:endParaRPr lang="sv-SE" sz="2853" dirty="0">
              <a:solidFill>
                <a:schemeClr val="bg2"/>
              </a:solidFill>
              <a:latin typeface="IBM Plex Sans Bold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v-SE" sz="2853" dirty="0">
                <a:solidFill>
                  <a:schemeClr val="bg2"/>
                </a:solidFill>
                <a:latin typeface="IBM Plex Sans Bold"/>
              </a:rPr>
              <a:t>Simidrott - för alla. Fler, flera ska vara kvar längre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v-SE" sz="2853" dirty="0">
                <a:solidFill>
                  <a:schemeClr val="bg2"/>
                </a:solidFill>
                <a:latin typeface="IBM Plex Sans Bold"/>
              </a:rPr>
              <a:t>Jämbördig konkurrens &amp; färdighetsnivå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v-SE" sz="2853" dirty="0">
                <a:solidFill>
                  <a:schemeClr val="bg2"/>
                </a:solidFill>
                <a:latin typeface="IBM Plex Sans Bold"/>
              </a:rPr>
              <a:t>Fokus på individuell utvecklingen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2E58439-68A9-6710-72D0-820F720652BE}"/>
              </a:ext>
            </a:extLst>
          </p:cNvPr>
          <p:cNvSpPr txBox="1">
            <a:spLocks/>
          </p:cNvSpPr>
          <p:nvPr/>
        </p:nvSpPr>
        <p:spPr>
          <a:xfrm>
            <a:off x="552450" y="1596072"/>
            <a:ext cx="7604830" cy="54887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500" dirty="0">
                <a:solidFill>
                  <a:srgbClr val="2E516D"/>
                </a:solidFill>
                <a:latin typeface="Century Gothic Paneuropean Bold"/>
              </a:rPr>
              <a:t>Ingångsvärden - Vägledande principer</a:t>
            </a:r>
          </a:p>
        </p:txBody>
      </p:sp>
    </p:spTree>
    <p:extLst>
      <p:ext uri="{BB962C8B-B14F-4D97-AF65-F5344CB8AC3E}">
        <p14:creationId xmlns:p14="http://schemas.microsoft.com/office/powerpoint/2010/main" val="42081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5E35DCF-AC91-BD9F-4BED-5C4DE12FE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18929"/>
              </p:ext>
            </p:extLst>
          </p:nvPr>
        </p:nvGraphicFramePr>
        <p:xfrm>
          <a:off x="4416879" y="3110145"/>
          <a:ext cx="5034556" cy="329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E7B71729-79DF-3628-4FC5-F8C1885FBF6E}"/>
              </a:ext>
            </a:extLst>
          </p:cNvPr>
          <p:cNvSpPr txBox="1"/>
          <p:nvPr/>
        </p:nvSpPr>
        <p:spPr>
          <a:xfrm>
            <a:off x="673639" y="2396464"/>
            <a:ext cx="7323192" cy="204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chemeClr val="bg2"/>
                </a:solidFill>
                <a:latin typeface="IBM Plex Sans Bold"/>
              </a:rPr>
              <a:t>Förbundshelger försvinner i och med introduceringen av parallelltävlingarna.</a:t>
            </a:r>
          </a:p>
          <a:p>
            <a:endParaRPr lang="sv-SE" sz="1800" dirty="0">
              <a:solidFill>
                <a:schemeClr val="bg2"/>
              </a:solidFill>
              <a:latin typeface="IBM Plex Sans Bold"/>
            </a:endParaRPr>
          </a:p>
          <a:p>
            <a:r>
              <a:rPr lang="sv-SE" sz="1800" dirty="0">
                <a:solidFill>
                  <a:schemeClr val="bg2"/>
                </a:solidFill>
                <a:latin typeface="IBM Plex Sans Bold"/>
              </a:rPr>
              <a:t>Utvecklingshelger  		utbildningshelger</a:t>
            </a:r>
          </a:p>
          <a:p>
            <a:r>
              <a:rPr lang="sv-SE" sz="1800" dirty="0">
                <a:solidFill>
                  <a:schemeClr val="bg2"/>
                </a:solidFill>
                <a:latin typeface="IBM Plex Sans Bold"/>
              </a:rPr>
              <a:t>Fyra stycken, varav en vartannat år är blockerad för tävlingssanktioner.</a:t>
            </a:r>
          </a:p>
          <a:p>
            <a:endParaRPr lang="sv-SE" sz="1400" b="0" i="0" dirty="0">
              <a:solidFill>
                <a:srgbClr val="14A1BE"/>
              </a:solidFill>
              <a:effectLst/>
              <a:latin typeface="Calibri" panose="020F0502020204030204" pitchFamily="34" charset="0"/>
            </a:endParaRPr>
          </a:p>
          <a:p>
            <a:endParaRPr lang="sv-SE" sz="504" dirty="0"/>
          </a:p>
        </p:txBody>
      </p:sp>
      <p:sp>
        <p:nvSpPr>
          <p:cNvPr id="5" name="TextBox 4"/>
          <p:cNvSpPr txBox="1"/>
          <p:nvPr/>
        </p:nvSpPr>
        <p:spPr>
          <a:xfrm>
            <a:off x="673639" y="1585412"/>
            <a:ext cx="7796721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E516D"/>
                </a:solidFill>
                <a:latin typeface="Century Gothic Paneuropean Bold"/>
              </a:rPr>
              <a:t>Utbildningshelger</a:t>
            </a:r>
            <a:r>
              <a:rPr lang="en-US" sz="3200" dirty="0">
                <a:solidFill>
                  <a:srgbClr val="2E516D"/>
                </a:solidFill>
                <a:latin typeface="Century Gothic Paneuropean Bold"/>
              </a:rPr>
              <a:t> &amp; </a:t>
            </a:r>
            <a:r>
              <a:rPr lang="en-US" sz="3200" dirty="0" err="1">
                <a:solidFill>
                  <a:srgbClr val="2E516D"/>
                </a:solidFill>
                <a:latin typeface="Century Gothic Paneuropean Bold"/>
              </a:rPr>
              <a:t>förbundshelger</a:t>
            </a:r>
            <a:endParaRPr lang="en-US" sz="3200" dirty="0">
              <a:solidFill>
                <a:srgbClr val="2E516D"/>
              </a:solidFill>
              <a:latin typeface="Century Gothic Paneuropean Bold"/>
            </a:endParaRPr>
          </a:p>
        </p:txBody>
      </p:sp>
      <p:pic>
        <p:nvPicPr>
          <p:cNvPr id="8" name="Bild 7" descr="Högerpil med hel fyllning">
            <a:extLst>
              <a:ext uri="{FF2B5EF4-FFF2-40B4-BE49-F238E27FC236}">
                <a16:creationId xmlns:a16="http://schemas.microsoft.com/office/drawing/2014/main" id="{EF7124BC-9C86-6FF3-EB0B-6CEA92526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33675" y="31915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4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"/>
            <a:ext cx="9144000" cy="69246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13" r="-1437" b="-10609"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504"/>
          </a:p>
        </p:txBody>
      </p:sp>
      <p:grpSp>
        <p:nvGrpSpPr>
          <p:cNvPr id="3" name="Group 3"/>
          <p:cNvGrpSpPr/>
          <p:nvPr/>
        </p:nvGrpSpPr>
        <p:grpSpPr>
          <a:xfrm>
            <a:off x="5740096" y="2160976"/>
            <a:ext cx="932342" cy="93234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BE4DC"/>
            </a:solidFill>
          </p:spPr>
          <p:txBody>
            <a:bodyPr/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504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73886" y="3052638"/>
            <a:ext cx="932342" cy="93234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CC6B4"/>
            </a:solidFill>
          </p:spPr>
          <p:txBody>
            <a:bodyPr/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504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06305" y="3052638"/>
            <a:ext cx="932342" cy="93234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CC6B4"/>
            </a:solidFill>
          </p:spPr>
          <p:txBody>
            <a:bodyPr/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504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15812" y="4554059"/>
            <a:ext cx="932342" cy="93234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BE4DC"/>
            </a:solidFill>
          </p:spPr>
          <p:txBody>
            <a:bodyPr/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504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62335" y="4554059"/>
            <a:ext cx="932342" cy="93234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BE4DC"/>
            </a:solidFill>
          </p:spPr>
          <p:txBody>
            <a:bodyPr/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504"/>
            </a:p>
          </p:txBody>
        </p:sp>
      </p:grpSp>
      <p:sp>
        <p:nvSpPr>
          <p:cNvPr id="13" name="Freeform 13"/>
          <p:cNvSpPr/>
          <p:nvPr/>
        </p:nvSpPr>
        <p:spPr>
          <a:xfrm rot="-2700000">
            <a:off x="5030608" y="2607304"/>
            <a:ext cx="587503" cy="130319"/>
          </a:xfrm>
          <a:custGeom>
            <a:avLst/>
            <a:gdLst/>
            <a:ahLst/>
            <a:cxnLst/>
            <a:rect l="l" t="t" r="r" b="b"/>
            <a:pathLst>
              <a:path w="1175005" h="260638">
                <a:moveTo>
                  <a:pt x="0" y="0"/>
                </a:moveTo>
                <a:lnTo>
                  <a:pt x="1175005" y="0"/>
                </a:lnTo>
                <a:lnTo>
                  <a:pt x="1175005" y="260638"/>
                </a:lnTo>
                <a:lnTo>
                  <a:pt x="0" y="26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504"/>
          </a:p>
        </p:txBody>
      </p:sp>
      <p:sp>
        <p:nvSpPr>
          <p:cNvPr id="14" name="TextBox 14"/>
          <p:cNvSpPr txBox="1"/>
          <p:nvPr/>
        </p:nvSpPr>
        <p:spPr>
          <a:xfrm>
            <a:off x="5862803" y="2601026"/>
            <a:ext cx="706609" cy="142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38"/>
              </a:lnSpc>
            </a:pPr>
            <a:r>
              <a:rPr lang="en-US" sz="949">
                <a:solidFill>
                  <a:srgbClr val="404040"/>
                </a:solidFill>
                <a:latin typeface="Century Gothic Paneuropean"/>
              </a:rPr>
              <a:t>UTFORSKA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66218" y="3427004"/>
            <a:ext cx="817178" cy="28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38"/>
              </a:lnSpc>
            </a:pPr>
            <a:r>
              <a:rPr lang="en-US" sz="949">
                <a:solidFill>
                  <a:srgbClr val="404040"/>
                </a:solidFill>
                <a:latin typeface="Century Gothic Paneuropean"/>
              </a:rPr>
              <a:t>FÖRÄNDRA</a:t>
            </a:r>
          </a:p>
          <a:p>
            <a:pPr algn="ctr">
              <a:lnSpc>
                <a:spcPts val="1138"/>
              </a:lnSpc>
            </a:pPr>
            <a:r>
              <a:rPr lang="en-US" sz="949">
                <a:solidFill>
                  <a:srgbClr val="404040"/>
                </a:solidFill>
                <a:latin typeface="Century Gothic Paneuropean"/>
              </a:rPr>
              <a:t>UTVECKLA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63887" y="3416651"/>
            <a:ext cx="817178" cy="289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38"/>
              </a:lnSpc>
            </a:pPr>
            <a:r>
              <a:rPr lang="en-US" sz="925">
                <a:solidFill>
                  <a:srgbClr val="404040"/>
                </a:solidFill>
                <a:latin typeface="Century Gothic Paneuropean"/>
              </a:rPr>
              <a:t>GENOMFÖR </a:t>
            </a:r>
            <a:endParaRPr lang="en-US" sz="949">
              <a:solidFill>
                <a:srgbClr val="404040"/>
              </a:solidFill>
              <a:latin typeface="Century Gothic Paneuropean"/>
            </a:endParaRPr>
          </a:p>
          <a:p>
            <a:pPr algn="ctr">
              <a:lnSpc>
                <a:spcPts val="1138"/>
              </a:lnSpc>
            </a:pPr>
            <a:r>
              <a:rPr lang="en-US" sz="949">
                <a:solidFill>
                  <a:srgbClr val="404040"/>
                </a:solidFill>
                <a:latin typeface="Century Gothic Paneuropean"/>
              </a:rPr>
              <a:t>UTVÄRDERA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39694" y="4938927"/>
            <a:ext cx="898934" cy="28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38"/>
              </a:lnSpc>
            </a:pPr>
            <a:r>
              <a:rPr lang="en-US" sz="949">
                <a:solidFill>
                  <a:srgbClr val="404040"/>
                </a:solidFill>
                <a:latin typeface="Century Gothic Paneuropean"/>
              </a:rPr>
              <a:t>SANKTIONERA</a:t>
            </a:r>
          </a:p>
          <a:p>
            <a:pPr algn="ctr">
              <a:lnSpc>
                <a:spcPts val="1138"/>
              </a:lnSpc>
            </a:pPr>
            <a:r>
              <a:rPr lang="en-US" sz="949">
                <a:solidFill>
                  <a:srgbClr val="404040"/>
                </a:solidFill>
                <a:latin typeface="Century Gothic Paneuropean"/>
              </a:rPr>
              <a:t>REGISTRERA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37655" y="4972152"/>
            <a:ext cx="817178" cy="142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38"/>
              </a:lnSpc>
            </a:pPr>
            <a:r>
              <a:rPr lang="en-US" sz="949">
                <a:solidFill>
                  <a:srgbClr val="404040"/>
                </a:solidFill>
                <a:latin typeface="Century Gothic Paneuropean"/>
              </a:rPr>
              <a:t>PLANERA</a:t>
            </a:r>
          </a:p>
        </p:txBody>
      </p:sp>
      <p:sp>
        <p:nvSpPr>
          <p:cNvPr id="19" name="Freeform 19"/>
          <p:cNvSpPr/>
          <p:nvPr/>
        </p:nvSpPr>
        <p:spPr>
          <a:xfrm rot="1898987">
            <a:off x="6882588" y="2597779"/>
            <a:ext cx="587503" cy="130319"/>
          </a:xfrm>
          <a:custGeom>
            <a:avLst/>
            <a:gdLst/>
            <a:ahLst/>
            <a:cxnLst/>
            <a:rect l="l" t="t" r="r" b="b"/>
            <a:pathLst>
              <a:path w="1175005" h="260638">
                <a:moveTo>
                  <a:pt x="0" y="0"/>
                </a:moveTo>
                <a:lnTo>
                  <a:pt x="1175006" y="0"/>
                </a:lnTo>
                <a:lnTo>
                  <a:pt x="1175006" y="260638"/>
                </a:lnTo>
                <a:lnTo>
                  <a:pt x="0" y="26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504"/>
          </a:p>
        </p:txBody>
      </p:sp>
      <p:sp>
        <p:nvSpPr>
          <p:cNvPr id="20" name="Freeform 20"/>
          <p:cNvSpPr/>
          <p:nvPr/>
        </p:nvSpPr>
        <p:spPr>
          <a:xfrm rot="6131184">
            <a:off x="7316353" y="4277479"/>
            <a:ext cx="587503" cy="130319"/>
          </a:xfrm>
          <a:custGeom>
            <a:avLst/>
            <a:gdLst/>
            <a:ahLst/>
            <a:cxnLst/>
            <a:rect l="l" t="t" r="r" b="b"/>
            <a:pathLst>
              <a:path w="1175005" h="260638">
                <a:moveTo>
                  <a:pt x="0" y="0"/>
                </a:moveTo>
                <a:lnTo>
                  <a:pt x="1175005" y="0"/>
                </a:lnTo>
                <a:lnTo>
                  <a:pt x="1175005" y="260638"/>
                </a:lnTo>
                <a:lnTo>
                  <a:pt x="0" y="26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504"/>
          </a:p>
        </p:txBody>
      </p:sp>
      <p:sp>
        <p:nvSpPr>
          <p:cNvPr id="21" name="Freeform 21"/>
          <p:cNvSpPr/>
          <p:nvPr/>
        </p:nvSpPr>
        <p:spPr>
          <a:xfrm rot="10447002">
            <a:off x="5922356" y="5226563"/>
            <a:ext cx="587503" cy="130319"/>
          </a:xfrm>
          <a:custGeom>
            <a:avLst/>
            <a:gdLst/>
            <a:ahLst/>
            <a:cxnLst/>
            <a:rect l="l" t="t" r="r" b="b"/>
            <a:pathLst>
              <a:path w="1175005" h="260638">
                <a:moveTo>
                  <a:pt x="0" y="0"/>
                </a:moveTo>
                <a:lnTo>
                  <a:pt x="1175006" y="0"/>
                </a:lnTo>
                <a:lnTo>
                  <a:pt x="1175006" y="260638"/>
                </a:lnTo>
                <a:lnTo>
                  <a:pt x="0" y="26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504"/>
          </a:p>
        </p:txBody>
      </p:sp>
      <p:sp>
        <p:nvSpPr>
          <p:cNvPr id="22" name="Freeform 22"/>
          <p:cNvSpPr/>
          <p:nvPr/>
        </p:nvSpPr>
        <p:spPr>
          <a:xfrm rot="-6861104">
            <a:off x="4540856" y="4255690"/>
            <a:ext cx="587503" cy="130319"/>
          </a:xfrm>
          <a:custGeom>
            <a:avLst/>
            <a:gdLst/>
            <a:ahLst/>
            <a:cxnLst/>
            <a:rect l="l" t="t" r="r" b="b"/>
            <a:pathLst>
              <a:path w="1175005" h="260638">
                <a:moveTo>
                  <a:pt x="0" y="0"/>
                </a:moveTo>
                <a:lnTo>
                  <a:pt x="1175005" y="0"/>
                </a:lnTo>
                <a:lnTo>
                  <a:pt x="1175005" y="260637"/>
                </a:lnTo>
                <a:lnTo>
                  <a:pt x="0" y="260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504"/>
          </a:p>
        </p:txBody>
      </p:sp>
      <p:sp>
        <p:nvSpPr>
          <p:cNvPr id="23" name="TextBox 23"/>
          <p:cNvSpPr txBox="1"/>
          <p:nvPr/>
        </p:nvSpPr>
        <p:spPr>
          <a:xfrm>
            <a:off x="6041503" y="2440709"/>
            <a:ext cx="329526" cy="143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38"/>
              </a:lnSpc>
              <a:spcBef>
                <a:spcPct val="0"/>
              </a:spcBef>
            </a:pPr>
            <a:r>
              <a:rPr lang="en-US" sz="949">
                <a:solidFill>
                  <a:srgbClr val="404040"/>
                </a:solidFill>
                <a:latin typeface="Public Sans Bold"/>
              </a:rPr>
              <a:t>1.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01516" y="3265120"/>
            <a:ext cx="329526" cy="143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38"/>
              </a:lnSpc>
              <a:spcBef>
                <a:spcPct val="0"/>
              </a:spcBef>
            </a:pPr>
            <a:r>
              <a:rPr lang="en-US" sz="949">
                <a:solidFill>
                  <a:srgbClr val="404040"/>
                </a:solidFill>
                <a:latin typeface="Public Sans Bold"/>
              </a:rPr>
              <a:t>2.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75388" y="4810268"/>
            <a:ext cx="329526" cy="143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38"/>
              </a:lnSpc>
              <a:spcBef>
                <a:spcPct val="0"/>
              </a:spcBef>
            </a:pPr>
            <a:r>
              <a:rPr lang="en-US" sz="949">
                <a:solidFill>
                  <a:srgbClr val="404040"/>
                </a:solidFill>
                <a:latin typeface="Public Sans Bold"/>
              </a:rPr>
              <a:t>3.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97808" y="4778926"/>
            <a:ext cx="329526" cy="143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38"/>
              </a:lnSpc>
              <a:spcBef>
                <a:spcPct val="0"/>
              </a:spcBef>
            </a:pPr>
            <a:r>
              <a:rPr lang="en-US" sz="949">
                <a:solidFill>
                  <a:srgbClr val="404040"/>
                </a:solidFill>
                <a:latin typeface="Public Sans Bold"/>
              </a:rPr>
              <a:t>4.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07713" y="3256650"/>
            <a:ext cx="329526" cy="143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38"/>
              </a:lnSpc>
              <a:spcBef>
                <a:spcPct val="0"/>
              </a:spcBef>
            </a:pPr>
            <a:r>
              <a:rPr lang="en-US" sz="949">
                <a:solidFill>
                  <a:srgbClr val="404040"/>
                </a:solidFill>
                <a:latin typeface="Public Sans Bold"/>
              </a:rPr>
              <a:t>5.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67309" y="1527626"/>
            <a:ext cx="5591333" cy="53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 dirty="0">
                <a:solidFill>
                  <a:srgbClr val="FFFFFF"/>
                </a:solidFill>
                <a:latin typeface="Century Gothic Paneuropean Bold"/>
              </a:rPr>
              <a:t>HANDLEDNING DISTRIKT</a:t>
            </a:r>
          </a:p>
        </p:txBody>
      </p:sp>
      <p:sp>
        <p:nvSpPr>
          <p:cNvPr id="29" name="Freeform 29"/>
          <p:cNvSpPr/>
          <p:nvPr/>
        </p:nvSpPr>
        <p:spPr>
          <a:xfrm>
            <a:off x="7478140" y="5736782"/>
            <a:ext cx="1665860" cy="1176513"/>
          </a:xfrm>
          <a:custGeom>
            <a:avLst/>
            <a:gdLst/>
            <a:ahLst/>
            <a:cxnLst/>
            <a:rect l="l" t="t" r="r" b="b"/>
            <a:pathLst>
              <a:path w="3331719" h="2353026">
                <a:moveTo>
                  <a:pt x="0" y="0"/>
                </a:moveTo>
                <a:lnTo>
                  <a:pt x="3331719" y="0"/>
                </a:lnTo>
                <a:lnTo>
                  <a:pt x="3331719" y="2353026"/>
                </a:lnTo>
                <a:lnTo>
                  <a:pt x="0" y="23530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504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9E48870-584F-6403-6B38-368D6B4DBC3B}"/>
              </a:ext>
            </a:extLst>
          </p:cNvPr>
          <p:cNvSpPr txBox="1"/>
          <p:nvPr/>
        </p:nvSpPr>
        <p:spPr>
          <a:xfrm>
            <a:off x="1066800" y="2872546"/>
            <a:ext cx="1957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>
                <a:solidFill>
                  <a:schemeClr val="bg1"/>
                </a:solidFill>
              </a:rPr>
              <a:t>STP i distriktet,</a:t>
            </a:r>
          </a:p>
          <a:p>
            <a:r>
              <a:rPr lang="sv-SE" sz="1600" dirty="0">
                <a:solidFill>
                  <a:schemeClr val="bg1"/>
                </a:solidFill>
              </a:rPr>
              <a:t>En samverkan mellan distrikt och föreningar.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dirty="0">
                <a:solidFill>
                  <a:schemeClr val="bg1"/>
                </a:solidFill>
              </a:rPr>
              <a:t>Tillsammans kan vi bättre! 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8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D7CBB1-0135-CEF3-1DD1-45533B7A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12064">
              <a:lnSpc>
                <a:spcPct val="90000"/>
              </a:lnSpc>
            </a:pPr>
            <a:r>
              <a:rPr lang="sv-SE" sz="3200" dirty="0">
                <a:solidFill>
                  <a:srgbClr val="2E516D"/>
                </a:solidFill>
                <a:latin typeface="Century Gothic Paneuropean Bold"/>
                <a:ea typeface="+mn-ea"/>
                <a:cs typeface="+mn-cs"/>
              </a:rPr>
              <a:t>Tidslinje / arbetsgång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D6813A-FC3F-18CE-EA86-08D94E45B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296548"/>
              </p:ext>
            </p:extLst>
          </p:nvPr>
        </p:nvGraphicFramePr>
        <p:xfrm>
          <a:off x="266701" y="1635173"/>
          <a:ext cx="8620125" cy="238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5603FF-9E2F-4EE7-1ABA-AB9DE63C6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309802"/>
              </p:ext>
            </p:extLst>
          </p:nvPr>
        </p:nvGraphicFramePr>
        <p:xfrm>
          <a:off x="266701" y="4170164"/>
          <a:ext cx="8620125" cy="238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0098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E7B71729-79DF-3628-4FC5-F8C1885FBF6E}"/>
              </a:ext>
            </a:extLst>
          </p:cNvPr>
          <p:cNvSpPr txBox="1"/>
          <p:nvPr/>
        </p:nvSpPr>
        <p:spPr>
          <a:xfrm>
            <a:off x="673639" y="2396464"/>
            <a:ext cx="7470236" cy="275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solidFill>
                  <a:schemeClr val="bg2"/>
                </a:solidFill>
                <a:latin typeface="IBM Plex Sans Bold"/>
              </a:rPr>
              <a:t>Tillgänglig från januari 2024</a:t>
            </a:r>
          </a:p>
          <a:p>
            <a:endParaRPr lang="sv-SE" sz="1400" dirty="0">
              <a:solidFill>
                <a:schemeClr val="bg2"/>
              </a:solidFill>
              <a:latin typeface="IBM Plex Sans Bold"/>
            </a:endParaRPr>
          </a:p>
          <a:p>
            <a:r>
              <a:rPr lang="sv-SE" sz="1400" dirty="0">
                <a:solidFill>
                  <a:schemeClr val="bg2"/>
                </a:solidFill>
                <a:latin typeface="IBM Plex Sans Bold"/>
              </a:rPr>
              <a:t>Tempusstatistik med distriktsinloggning</a:t>
            </a:r>
          </a:p>
          <a:p>
            <a:endParaRPr lang="sv-SE" sz="1400" dirty="0">
              <a:solidFill>
                <a:schemeClr val="bg2"/>
              </a:solidFill>
              <a:latin typeface="IBM Plex Sans Bold"/>
            </a:endParaRPr>
          </a:p>
          <a:p>
            <a:r>
              <a:rPr lang="sv-SE" sz="1400" dirty="0">
                <a:solidFill>
                  <a:schemeClr val="bg2"/>
                </a:solidFill>
                <a:latin typeface="IBM Plex Sans Bold"/>
              </a:rPr>
              <a:t>Exempelvis: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2"/>
                </a:solidFill>
                <a:latin typeface="IBM Plex Sans Bold"/>
              </a:rPr>
              <a:t> Totalt antal </a:t>
            </a:r>
            <a:r>
              <a:rPr lang="sv-SE" sz="1400" dirty="0" err="1">
                <a:solidFill>
                  <a:schemeClr val="bg2"/>
                </a:solidFill>
                <a:latin typeface="IBM Plex Sans Bold"/>
              </a:rPr>
              <a:t>simidrottare</a:t>
            </a:r>
            <a:endParaRPr lang="sv-SE" sz="1400" dirty="0">
              <a:solidFill>
                <a:schemeClr val="bg2"/>
              </a:solidFill>
              <a:latin typeface="IBM Plex Sans Bold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2"/>
                </a:solidFill>
                <a:latin typeface="IBM Plex Sans Bold"/>
              </a:rPr>
              <a:t> Totalt antal resultat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2"/>
                </a:solidFill>
                <a:latin typeface="IBM Plex Sans Bold"/>
              </a:rPr>
              <a:t> Totalt antal parasimmare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2"/>
                </a:solidFill>
                <a:latin typeface="IBM Plex Sans Bold"/>
              </a:rPr>
              <a:t> Totalt antal resultat av parasimmare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2"/>
                </a:solidFill>
                <a:latin typeface="IBM Plex Sans Bold"/>
              </a:rPr>
              <a:t> Fördelning av resultat per simsätt - totalt, per tävlingsnivå, i ålderskategorier samt kön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2"/>
                </a:solidFill>
                <a:latin typeface="IBM Plex Sans Bold"/>
              </a:rPr>
              <a:t> Fördelning av resultat per distans - totalt, per tävlingsnivå, i ålderskategorier samt kön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2"/>
                </a:solidFill>
                <a:latin typeface="IBM Plex Sans Bold"/>
              </a:rPr>
              <a:t> Fördelning av resultat per 100 World Aquatics Points - totalt, i ålderskategorier samt kön</a:t>
            </a:r>
          </a:p>
          <a:p>
            <a:endParaRPr lang="sv-SE" sz="504" dirty="0"/>
          </a:p>
        </p:txBody>
      </p:sp>
      <p:sp>
        <p:nvSpPr>
          <p:cNvPr id="5" name="TextBox 4"/>
          <p:cNvSpPr txBox="1"/>
          <p:nvPr/>
        </p:nvSpPr>
        <p:spPr>
          <a:xfrm>
            <a:off x="673639" y="1585412"/>
            <a:ext cx="7796721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E516D"/>
                </a:solidFill>
                <a:latin typeface="Century Gothic Paneuropean Bold"/>
              </a:rPr>
              <a:t>Statistikrapport</a:t>
            </a:r>
            <a:r>
              <a:rPr lang="en-US" sz="3200" dirty="0">
                <a:solidFill>
                  <a:srgbClr val="2E516D"/>
                </a:solidFill>
                <a:latin typeface="Century Gothic Paneuropean Bold"/>
              </a:rPr>
              <a:t> - </a:t>
            </a:r>
            <a:r>
              <a:rPr lang="en-US" sz="3200" dirty="0" err="1">
                <a:solidFill>
                  <a:srgbClr val="2E516D"/>
                </a:solidFill>
                <a:latin typeface="Century Gothic Paneuropean Bold"/>
              </a:rPr>
              <a:t>distrikt</a:t>
            </a:r>
            <a:endParaRPr lang="en-US" sz="3200" dirty="0">
              <a:solidFill>
                <a:srgbClr val="2E516D"/>
              </a:solidFill>
              <a:latin typeface="Century Gothic Paneuropean Bold"/>
            </a:endParaRPr>
          </a:p>
        </p:txBody>
      </p:sp>
      <p:pic>
        <p:nvPicPr>
          <p:cNvPr id="6" name="Bild 5" descr="Stapeldiagram kontur">
            <a:extLst>
              <a:ext uri="{FF2B5EF4-FFF2-40B4-BE49-F238E27FC236}">
                <a16:creationId xmlns:a16="http://schemas.microsoft.com/office/drawing/2014/main" id="{009BAE33-D653-2FA4-65FF-952DDAEC7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308" y="2396464"/>
            <a:ext cx="2452981" cy="16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D60773-071F-F445-5DBA-1AB142AF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134532"/>
            <a:ext cx="8229600" cy="1354668"/>
          </a:xfrm>
        </p:spPr>
        <p:txBody>
          <a:bodyPr/>
          <a:lstStyle/>
          <a:p>
            <a:r>
              <a:rPr lang="sv-SE" sz="3200" dirty="0">
                <a:solidFill>
                  <a:srgbClr val="2E516D"/>
                </a:solidFill>
                <a:latin typeface="Century Gothic Paneuropean Bold"/>
                <a:ea typeface="+mn-ea"/>
                <a:cs typeface="+mn-cs"/>
              </a:rPr>
              <a:t>Åldersklasser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E8AA00-FFA6-8513-1342-ACE416F33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722129"/>
              </p:ext>
            </p:extLst>
          </p:nvPr>
        </p:nvGraphicFramePr>
        <p:xfrm>
          <a:off x="254793" y="891645"/>
          <a:ext cx="8634413" cy="409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l: nedåt 4">
            <a:extLst>
              <a:ext uri="{FF2B5EF4-FFF2-40B4-BE49-F238E27FC236}">
                <a16:creationId xmlns:a16="http://schemas.microsoft.com/office/drawing/2014/main" id="{EBFB0380-63B7-BEA0-1D2A-BF1126F80CE8}"/>
              </a:ext>
            </a:extLst>
          </p:cNvPr>
          <p:cNvSpPr/>
          <p:nvPr/>
        </p:nvSpPr>
        <p:spPr>
          <a:xfrm>
            <a:off x="4471987" y="3049587"/>
            <a:ext cx="200025" cy="6000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014AE2-D6E1-E567-A1E2-65A87D999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12137"/>
              </p:ext>
            </p:extLst>
          </p:nvPr>
        </p:nvGraphicFramePr>
        <p:xfrm>
          <a:off x="254792" y="3802527"/>
          <a:ext cx="8634413" cy="2163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13956467"/>
      </p:ext>
    </p:extLst>
  </p:cSld>
  <p:clrMapOvr>
    <a:masterClrMapping/>
  </p:clrMapOvr>
</p:sld>
</file>

<file path=ppt/theme/theme1.xml><?xml version="1.0" encoding="utf-8"?>
<a:theme xmlns:a="http://schemas.openxmlformats.org/drawingml/2006/main" name="SSF_2015">
  <a:themeElements>
    <a:clrScheme name="Svensk simidrott">
      <a:dk1>
        <a:sysClr val="windowText" lastClr="000000"/>
      </a:dk1>
      <a:lt1>
        <a:sysClr val="window" lastClr="FFFFFF"/>
      </a:lt1>
      <a:dk2>
        <a:srgbClr val="1080A0"/>
      </a:dk2>
      <a:lt2>
        <a:srgbClr val="ACDADD"/>
      </a:lt2>
      <a:accent1>
        <a:srgbClr val="14A1BE"/>
      </a:accent1>
      <a:accent2>
        <a:srgbClr val="ACDADD"/>
      </a:accent2>
      <a:accent3>
        <a:srgbClr val="5BB4A0"/>
      </a:accent3>
      <a:accent4>
        <a:srgbClr val="1080A0"/>
      </a:accent4>
      <a:accent5>
        <a:srgbClr val="06396E"/>
      </a:accent5>
      <a:accent6>
        <a:srgbClr val="B90066"/>
      </a:accent6>
      <a:hlink>
        <a:srgbClr val="F18D08"/>
      </a:hlink>
      <a:folHlink>
        <a:srgbClr val="F18D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639EB0E89F914C8FC1A2DC3776ADA4" ma:contentTypeVersion="1" ma:contentTypeDescription="Skapa ett nytt dokument." ma:contentTypeScope="" ma:versionID="1d7374dec5622eb454a995e9ee277de3">
  <xsd:schema xmlns:xsd="http://www.w3.org/2001/XMLSchema" xmlns:xs="http://www.w3.org/2001/XMLSchema" xmlns:p="http://schemas.microsoft.com/office/2006/metadata/properties" xmlns:ns2="b2d0a256-16aa-46c5-8a6f-5b76d775e7cd" targetNamespace="http://schemas.microsoft.com/office/2006/metadata/properties" ma:root="true" ma:fieldsID="b42faeb21ad82087b20c2d30f0687876" ns2:_="">
    <xsd:import namespace="b2d0a256-16aa-46c5-8a6f-5b76d775e7c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0a256-16aa-46c5-8a6f-5b76d775e7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5505BF-E876-4DDE-A31E-DEB812F3B7A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b2d0a256-16aa-46c5-8a6f-5b76d775e7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2A0A33-6DF4-43CA-9F56-C60FF3CA9B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2CBE48-AAC1-467D-83BF-0CBCEDCCD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d0a256-16aa-46c5-8a6f-5b76d775e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2128</TotalTime>
  <Words>953</Words>
  <Application>Microsoft Office PowerPoint</Application>
  <PresentationFormat>Bildspel på skärmen (4:3)</PresentationFormat>
  <Paragraphs>178</Paragraphs>
  <Slides>15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6" baseType="lpstr">
      <vt:lpstr>Aptos</vt:lpstr>
      <vt:lpstr>Arial</vt:lpstr>
      <vt:lpstr>Calibri</vt:lpstr>
      <vt:lpstr>Century Gothic Paneuropean</vt:lpstr>
      <vt:lpstr>Century Gothic Paneuropean Bold</vt:lpstr>
      <vt:lpstr>IBM Plex Sans Bold</vt:lpstr>
      <vt:lpstr>Public Sans Bold</vt:lpstr>
      <vt:lpstr>Segoe UI Web (West European)</vt:lpstr>
      <vt:lpstr>Wingdings</vt:lpstr>
      <vt:lpstr>SSF_2015</vt:lpstr>
      <vt:lpstr>Office Theme</vt:lpstr>
      <vt:lpstr>PowerPoint-presentation</vt:lpstr>
      <vt:lpstr>Presentation &amp; agenda</vt:lpstr>
      <vt:lpstr>PowerPoint-presentation</vt:lpstr>
      <vt:lpstr>PowerPoint-presentation</vt:lpstr>
      <vt:lpstr>PowerPoint-presentation</vt:lpstr>
      <vt:lpstr>PowerPoint-presentation</vt:lpstr>
      <vt:lpstr>Tidslinje / arbetsgång</vt:lpstr>
      <vt:lpstr>PowerPoint-presentation</vt:lpstr>
      <vt:lpstr>Åldersklasser</vt:lpstr>
      <vt:lpstr>PowerPoint-presentation</vt:lpstr>
      <vt:lpstr>Regionalt GP</vt:lpstr>
      <vt:lpstr>Simiaden / 12 år oy</vt:lpstr>
      <vt:lpstr>Mål och utvärdering</vt:lpstr>
      <vt:lpstr>PowerPoint-presentation</vt:lpstr>
      <vt:lpstr>Uppdatering från distrikten</vt:lpstr>
    </vt:vector>
  </TitlesOfParts>
  <Company>Arenhill &amp; Co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 Arenhill</dc:creator>
  <cp:lastModifiedBy>Emil Fritz (Svensk Simidrott)</cp:lastModifiedBy>
  <cp:revision>32</cp:revision>
  <dcterms:created xsi:type="dcterms:W3CDTF">2015-02-27T14:50:40Z</dcterms:created>
  <dcterms:modified xsi:type="dcterms:W3CDTF">2024-03-12T17:14:27Z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0x010100DE639EB0E89F914C8FC1A2DC3776ADA4</vt:lpwstr>
  </property>
</Properties>
</file>